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emf" ContentType="image/x-emf"/>
  <Default Extension="wmf" ContentType="image/x-w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13.fntdata" ContentType="application/x-fontdata"/>
  <Override PartName="/ppt/fonts/font14.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sldIdLst>
    <p:sldId id="471" r:id="rId3"/>
    <p:sldId id="477" r:id="rId5"/>
    <p:sldId id="475" r:id="rId6"/>
    <p:sldId id="482" r:id="rId7"/>
    <p:sldId id="541" r:id="rId8"/>
    <p:sldId id="542" r:id="rId9"/>
    <p:sldId id="543" r:id="rId10"/>
    <p:sldId id="481" r:id="rId11"/>
    <p:sldId id="517" r:id="rId12"/>
    <p:sldId id="518" r:id="rId13"/>
    <p:sldId id="522" r:id="rId14"/>
    <p:sldId id="519" r:id="rId15"/>
    <p:sldId id="520" r:id="rId16"/>
    <p:sldId id="521" r:id="rId17"/>
    <p:sldId id="544" r:id="rId18"/>
    <p:sldId id="525" r:id="rId19"/>
    <p:sldId id="498" r:id="rId20"/>
    <p:sldId id="504" r:id="rId21"/>
    <p:sldId id="485" r:id="rId22"/>
    <p:sldId id="500" r:id="rId23"/>
    <p:sldId id="479" r:id="rId24"/>
    <p:sldId id="480" r:id="rId25"/>
    <p:sldId id="496" r:id="rId26"/>
    <p:sldId id="483" r:id="rId27"/>
    <p:sldId id="484" r:id="rId28"/>
    <p:sldId id="502" r:id="rId29"/>
  </p:sldIdLst>
  <p:sldSz cx="10801350" cy="7200900"/>
  <p:notesSz cx="6858000" cy="9144000"/>
  <p:embeddedFontLst>
    <p:embeddedFont>
      <p:font typeface="Calibri" panose="020F0502020204030204" pitchFamily="34" charset="0"/>
      <p:regular r:id="rId33"/>
      <p:bold r:id="rId34"/>
      <p:italic r:id="rId35"/>
      <p:boldItalic r:id="rId36"/>
    </p:embeddedFont>
    <p:embeddedFont>
      <p:font typeface="Impact" panose="020B0806030902050204" pitchFamily="34" charset="0"/>
      <p:regular r:id="rId37"/>
    </p:embeddedFont>
    <p:embeddedFont>
      <p:font typeface="微软雅黑" panose="020B0503020204020204" pitchFamily="34" charset="-122"/>
      <p:regular r:id="rId38"/>
    </p:embeddedFont>
    <p:embeddedFont>
      <p:font typeface="黑体" panose="02010609060101010101" pitchFamily="2" charset="-122"/>
      <p:regular r:id="rId39"/>
    </p:embeddedFont>
    <p:embeddedFont>
      <p:font typeface="华文楷体" panose="02010600040101010101" pitchFamily="2" charset="-122"/>
      <p:regular r:id="rId40"/>
    </p:embeddedFont>
    <p:embeddedFont>
      <p:font typeface="华文细黑" panose="02010600040101010101" pitchFamily="2" charset="-122"/>
      <p:regular r:id="rId41"/>
    </p:embeddedFont>
    <p:embeddedFont>
      <p:font typeface="Calibri" panose="020F0502020204030204"/>
      <p:regular r:id="rId42"/>
      <p:bold r:id="rId43"/>
      <p:italic r:id="rId44"/>
      <p:boldItalic r:id="rId45"/>
    </p:embeddedFont>
    <p:embeddedFont>
      <p:font typeface="华文行楷" panose="02010800040101010101" pitchFamily="2" charset="-122"/>
      <p:regular r:id="rId46"/>
    </p:embeddedFont>
  </p:embeddedFontLst>
  <p:defaultTextStyle>
    <a:defPPr>
      <a:defRPr lang="zh-CN"/>
    </a:defPPr>
    <a:lvl1pPr algn="l" defTabSz="1028700" rtl="0" fontAlgn="base">
      <a:spcBef>
        <a:spcPct val="0"/>
      </a:spcBef>
      <a:spcAft>
        <a:spcPct val="0"/>
      </a:spcAft>
      <a:defRPr sz="2000" kern="1200">
        <a:solidFill>
          <a:schemeClr val="tx1"/>
        </a:solidFill>
        <a:latin typeface="Calibri" panose="020F0502020204030204" pitchFamily="34" charset="0"/>
        <a:ea typeface="宋体" panose="02010600030101010101" pitchFamily="2" charset="-122"/>
        <a:cs typeface="+mn-cs"/>
      </a:defRPr>
    </a:lvl1pPr>
    <a:lvl2pPr marL="514350" indent="-57150" algn="l" defTabSz="1028700" rtl="0" fontAlgn="base">
      <a:spcBef>
        <a:spcPct val="0"/>
      </a:spcBef>
      <a:spcAft>
        <a:spcPct val="0"/>
      </a:spcAft>
      <a:defRPr sz="2000" kern="1200">
        <a:solidFill>
          <a:schemeClr val="tx1"/>
        </a:solidFill>
        <a:latin typeface="Calibri" panose="020F0502020204030204" pitchFamily="34" charset="0"/>
        <a:ea typeface="宋体" panose="02010600030101010101" pitchFamily="2" charset="-122"/>
        <a:cs typeface="+mn-cs"/>
      </a:defRPr>
    </a:lvl2pPr>
    <a:lvl3pPr marL="1028700" indent="-114300" algn="l" defTabSz="1028700" rtl="0" fontAlgn="base">
      <a:spcBef>
        <a:spcPct val="0"/>
      </a:spcBef>
      <a:spcAft>
        <a:spcPct val="0"/>
      </a:spcAft>
      <a:defRPr sz="2000" kern="1200">
        <a:solidFill>
          <a:schemeClr val="tx1"/>
        </a:solidFill>
        <a:latin typeface="Calibri" panose="020F0502020204030204" pitchFamily="34" charset="0"/>
        <a:ea typeface="宋体" panose="02010600030101010101" pitchFamily="2" charset="-122"/>
        <a:cs typeface="+mn-cs"/>
      </a:defRPr>
    </a:lvl3pPr>
    <a:lvl4pPr marL="1543050" indent="-171450" algn="l" defTabSz="1028700" rtl="0" fontAlgn="base">
      <a:spcBef>
        <a:spcPct val="0"/>
      </a:spcBef>
      <a:spcAft>
        <a:spcPct val="0"/>
      </a:spcAft>
      <a:defRPr sz="2000" kern="1200">
        <a:solidFill>
          <a:schemeClr val="tx1"/>
        </a:solidFill>
        <a:latin typeface="Calibri" panose="020F0502020204030204" pitchFamily="34" charset="0"/>
        <a:ea typeface="宋体" panose="02010600030101010101" pitchFamily="2" charset="-122"/>
        <a:cs typeface="+mn-cs"/>
      </a:defRPr>
    </a:lvl4pPr>
    <a:lvl5pPr marL="2057400" indent="-228600" algn="l" defTabSz="1028700" rtl="0" fontAlgn="base">
      <a:spcBef>
        <a:spcPct val="0"/>
      </a:spcBef>
      <a:spcAft>
        <a:spcPct val="0"/>
      </a:spcAft>
      <a:defRPr sz="2000"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sz="2000"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sz="2000"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sz="2000"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sz="2000"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99"/>
    <a:srgbClr val="00B0F0"/>
    <a:srgbClr val="F2F2F2"/>
    <a:srgbClr val="262626"/>
    <a:srgbClr val="0D0D0D"/>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809" autoAdjust="0"/>
    <p:restoredTop sz="91215" autoAdjust="0"/>
  </p:normalViewPr>
  <p:slideViewPr>
    <p:cSldViewPr>
      <p:cViewPr varScale="1">
        <p:scale>
          <a:sx n="75" d="100"/>
          <a:sy n="75" d="100"/>
        </p:scale>
        <p:origin x="834" y="54"/>
      </p:cViewPr>
      <p:guideLst>
        <p:guide orient="horz" pos="2222"/>
        <p:guide pos="3298"/>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216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6" Type="http://schemas.openxmlformats.org/officeDocument/2006/relationships/font" Target="fonts/font14.fntdata"/><Relationship Id="rId45" Type="http://schemas.openxmlformats.org/officeDocument/2006/relationships/font" Target="fonts/font13.fntdata"/><Relationship Id="rId44" Type="http://schemas.openxmlformats.org/officeDocument/2006/relationships/font" Target="fonts/font12.fntdata"/><Relationship Id="rId43" Type="http://schemas.openxmlformats.org/officeDocument/2006/relationships/font" Target="fonts/font11.fntdata"/><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notesMaster" Target="notesMasters/notesMaster1.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2D363EA8-7720-4804-9D2A-8CF737F27D51}" type="doc">
      <dgm:prSet loTypeId="urn:microsoft.com/office/officeart/2005/8/layout/cycle4#1" loCatId="cycle" qsTypeId="urn:microsoft.com/office/officeart/2005/8/quickstyle/simple1#1" qsCatId="simple" csTypeId="urn:microsoft.com/office/officeart/2005/8/colors/accent1_2#1"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1"/>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5515FD-DD8E-4AF0-9B25-A035A893E8FD}" type="doc">
      <dgm:prSet loTypeId="urn:microsoft.com/office/officeart/2005/8/layout/cycle8#1" loCatId="cycle" qsTypeId="urn:microsoft.com/office/officeart/2005/8/quickstyle/simple1#2" qsCatId="simple" csTypeId="urn:microsoft.com/office/officeart/2005/8/colors/accent1_2#2" csCatId="accent1" phldr="1"/>
      <dgm:spPr/>
    </dgm:pt>
    <dgm:pt modelId="{09B77F51-AA08-4747-B45B-F014143E703F}">
      <dgm:prSet phldrT="[文本]"/>
      <dgm:spPr>
        <a:solidFill>
          <a:srgbClr val="0070C0"/>
        </a:solidFill>
      </dgm:spPr>
      <dgm:t>
        <a:bodyPr/>
        <a:lstStyle/>
        <a:p>
          <a:r>
            <a:rPr lang="zh-CN" altLang="en-US" dirty="0"/>
            <a:t>调职与晋升</a:t>
          </a:r>
        </a:p>
      </dgm:t>
    </dgm:pt>
    <dgm:pt modelId="{76D9F1FA-645F-471F-A56E-5C74ADE57244}" cxnId="{2A387B33-B2F5-4FCE-8C22-E9CA83895112}" type="parTrans">
      <dgm:prSet/>
      <dgm:spPr/>
      <dgm:t>
        <a:bodyPr/>
        <a:lstStyle/>
        <a:p>
          <a:endParaRPr lang="zh-CN" altLang="en-US"/>
        </a:p>
      </dgm:t>
    </dgm:pt>
    <dgm:pt modelId="{E083E7EC-B688-48B0-9410-3583E153D2F9}" cxnId="{2A387B33-B2F5-4FCE-8C22-E9CA83895112}" type="sibTrans">
      <dgm:prSet/>
      <dgm:spPr/>
      <dgm:t>
        <a:bodyPr/>
        <a:lstStyle/>
        <a:p>
          <a:endParaRPr lang="zh-CN" altLang="en-US"/>
        </a:p>
      </dgm:t>
    </dgm:pt>
    <dgm:pt modelId="{CCD996D6-05A7-4FBF-BDA1-4023D70CC8CB}">
      <dgm:prSet phldrT="[文本]"/>
      <dgm:spPr>
        <a:solidFill>
          <a:srgbClr val="0070C0"/>
        </a:solidFill>
      </dgm:spPr>
      <dgm:t>
        <a:bodyPr/>
        <a:lstStyle/>
        <a:p>
          <a:r>
            <a:rPr lang="zh-CN" altLang="en-US" dirty="0"/>
            <a:t>离职指引</a:t>
          </a:r>
        </a:p>
      </dgm:t>
    </dgm:pt>
    <dgm:pt modelId="{809E048E-A1B3-4E29-9916-260646DC426F}" cxnId="{AC351740-1CDD-4D36-9EA5-F342C029B10F}" type="parTrans">
      <dgm:prSet/>
      <dgm:spPr/>
      <dgm:t>
        <a:bodyPr/>
        <a:lstStyle/>
        <a:p>
          <a:endParaRPr lang="zh-CN" altLang="en-US"/>
        </a:p>
      </dgm:t>
    </dgm:pt>
    <dgm:pt modelId="{D877E313-AB34-48D7-A92F-FE870DEDDE43}" cxnId="{AC351740-1CDD-4D36-9EA5-F342C029B10F}" type="sibTrans">
      <dgm:prSet/>
      <dgm:spPr/>
      <dgm:t>
        <a:bodyPr/>
        <a:lstStyle/>
        <a:p>
          <a:endParaRPr lang="zh-CN" altLang="en-US"/>
        </a:p>
      </dgm:t>
    </dgm:pt>
    <dgm:pt modelId="{C0491E31-24DA-4FDE-B23A-DA98147851C0}">
      <dgm:prSet phldrT="[文本]"/>
      <dgm:spPr>
        <a:solidFill>
          <a:srgbClr val="0070C0"/>
        </a:solidFill>
      </dgm:spPr>
      <dgm:t>
        <a:bodyPr/>
        <a:lstStyle/>
        <a:p>
          <a:r>
            <a:rPr lang="zh-CN" altLang="en-US" dirty="0"/>
            <a:t>入职指引</a:t>
          </a:r>
        </a:p>
      </dgm:t>
    </dgm:pt>
    <dgm:pt modelId="{74C5DF9B-0ED5-4EE8-A0C9-CC2C71885823}" cxnId="{D8816DC7-8F6D-4731-A0BE-C26209E0D65B}" type="parTrans">
      <dgm:prSet/>
      <dgm:spPr/>
      <dgm:t>
        <a:bodyPr/>
        <a:lstStyle/>
        <a:p>
          <a:endParaRPr lang="zh-CN" altLang="en-US"/>
        </a:p>
      </dgm:t>
    </dgm:pt>
    <dgm:pt modelId="{60342DA6-F18A-499C-82BA-85098C1C55D2}" cxnId="{D8816DC7-8F6D-4731-A0BE-C26209E0D65B}" type="sibTrans">
      <dgm:prSet/>
      <dgm:spPr/>
      <dgm:t>
        <a:bodyPr/>
        <a:lstStyle/>
        <a:p>
          <a:endParaRPr lang="zh-CN" altLang="en-US"/>
        </a:p>
      </dgm:t>
    </dgm:pt>
    <dgm:pt modelId="{F8306004-8582-4838-99F3-9A290A870831}" type="pres">
      <dgm:prSet presAssocID="{9F5515FD-DD8E-4AF0-9B25-A035A893E8FD}" presName="compositeShape" presStyleCnt="0">
        <dgm:presLayoutVars>
          <dgm:chMax val="7"/>
          <dgm:dir/>
          <dgm:resizeHandles val="exact"/>
        </dgm:presLayoutVars>
      </dgm:prSet>
      <dgm:spPr/>
    </dgm:pt>
    <dgm:pt modelId="{E71C5D29-39FA-4488-9B96-85E2F0109684}" type="pres">
      <dgm:prSet presAssocID="{9F5515FD-DD8E-4AF0-9B25-A035A893E8FD}" presName="wedge1" presStyleLbl="node1" presStyleIdx="0" presStyleCnt="3"/>
      <dgm:spPr/>
    </dgm:pt>
    <dgm:pt modelId="{4F64A3C0-0E09-40B3-9FE1-054E8C1531F6}" type="pres">
      <dgm:prSet presAssocID="{9F5515FD-DD8E-4AF0-9B25-A035A893E8FD}" presName="dummy1a" presStyleCnt="0"/>
      <dgm:spPr/>
    </dgm:pt>
    <dgm:pt modelId="{219E2928-5C5E-4908-95FE-5BECEC682468}" type="pres">
      <dgm:prSet presAssocID="{9F5515FD-DD8E-4AF0-9B25-A035A893E8FD}" presName="dummy1b" presStyleCnt="0"/>
      <dgm:spPr/>
    </dgm:pt>
    <dgm:pt modelId="{766D7E79-09DF-41C4-BA2F-05660F96408C}" type="pres">
      <dgm:prSet presAssocID="{9F5515FD-DD8E-4AF0-9B25-A035A893E8FD}" presName="wedge1Tx" presStyleLbl="node1" presStyleIdx="0" presStyleCnt="3">
        <dgm:presLayoutVars>
          <dgm:chMax val="0"/>
          <dgm:chPref val="0"/>
          <dgm:bulletEnabled val="1"/>
        </dgm:presLayoutVars>
      </dgm:prSet>
      <dgm:spPr/>
    </dgm:pt>
    <dgm:pt modelId="{152135F5-DE7F-432E-B839-9C2E30BC9659}" type="pres">
      <dgm:prSet presAssocID="{9F5515FD-DD8E-4AF0-9B25-A035A893E8FD}" presName="wedge2" presStyleLbl="node1" presStyleIdx="1" presStyleCnt="3"/>
      <dgm:spPr/>
    </dgm:pt>
    <dgm:pt modelId="{A42183F1-2BF7-4B11-842D-6687623BE036}" type="pres">
      <dgm:prSet presAssocID="{9F5515FD-DD8E-4AF0-9B25-A035A893E8FD}" presName="dummy2a" presStyleCnt="0"/>
      <dgm:spPr/>
    </dgm:pt>
    <dgm:pt modelId="{FAEFDF7B-0C20-4AC0-B310-3731B2BE0F91}" type="pres">
      <dgm:prSet presAssocID="{9F5515FD-DD8E-4AF0-9B25-A035A893E8FD}" presName="dummy2b" presStyleCnt="0"/>
      <dgm:spPr/>
    </dgm:pt>
    <dgm:pt modelId="{34B090C9-E4D2-4148-881F-DCB2E95692AD}" type="pres">
      <dgm:prSet presAssocID="{9F5515FD-DD8E-4AF0-9B25-A035A893E8FD}" presName="wedge2Tx" presStyleLbl="node1" presStyleIdx="1" presStyleCnt="3">
        <dgm:presLayoutVars>
          <dgm:chMax val="0"/>
          <dgm:chPref val="0"/>
          <dgm:bulletEnabled val="1"/>
        </dgm:presLayoutVars>
      </dgm:prSet>
      <dgm:spPr/>
    </dgm:pt>
    <dgm:pt modelId="{F6ADC1F5-A89F-4108-A3CD-C3EB025C247D}" type="pres">
      <dgm:prSet presAssocID="{9F5515FD-DD8E-4AF0-9B25-A035A893E8FD}" presName="wedge3" presStyleLbl="node1" presStyleIdx="2" presStyleCnt="3"/>
      <dgm:spPr/>
    </dgm:pt>
    <dgm:pt modelId="{859BF6BC-DE75-4C43-9644-F1245EFBBF9D}" type="pres">
      <dgm:prSet presAssocID="{9F5515FD-DD8E-4AF0-9B25-A035A893E8FD}" presName="dummy3a" presStyleCnt="0"/>
      <dgm:spPr/>
    </dgm:pt>
    <dgm:pt modelId="{473CF357-27AF-4504-BF18-C82700183B44}" type="pres">
      <dgm:prSet presAssocID="{9F5515FD-DD8E-4AF0-9B25-A035A893E8FD}" presName="dummy3b" presStyleCnt="0"/>
      <dgm:spPr/>
    </dgm:pt>
    <dgm:pt modelId="{BE0F4F2B-5CC2-4199-A433-07180D4FCF27}" type="pres">
      <dgm:prSet presAssocID="{9F5515FD-DD8E-4AF0-9B25-A035A893E8FD}" presName="wedge3Tx" presStyleLbl="node1" presStyleIdx="2" presStyleCnt="3">
        <dgm:presLayoutVars>
          <dgm:chMax val="0"/>
          <dgm:chPref val="0"/>
          <dgm:bulletEnabled val="1"/>
        </dgm:presLayoutVars>
      </dgm:prSet>
      <dgm:spPr/>
    </dgm:pt>
    <dgm:pt modelId="{512C9164-0FC5-496F-A411-F6CEE0AC6173}" type="pres">
      <dgm:prSet presAssocID="{E083E7EC-B688-48B0-9410-3583E153D2F9}" presName="arrowWedge1" presStyleLbl="fgSibTrans2D1" presStyleIdx="0" presStyleCnt="3"/>
      <dgm:spPr/>
    </dgm:pt>
    <dgm:pt modelId="{33146658-C342-4767-9E22-4633DC4E6DE2}" type="pres">
      <dgm:prSet presAssocID="{D877E313-AB34-48D7-A92F-FE870DEDDE43}" presName="arrowWedge2" presStyleLbl="fgSibTrans2D1" presStyleIdx="1" presStyleCnt="3"/>
      <dgm:spPr/>
    </dgm:pt>
    <dgm:pt modelId="{CFAAA059-2B37-4AC9-B092-D47A71007684}" type="pres">
      <dgm:prSet presAssocID="{60342DA6-F18A-499C-82BA-85098C1C55D2}" presName="arrowWedge3" presStyleLbl="fgSibTrans2D1" presStyleIdx="2" presStyleCnt="3"/>
      <dgm:spPr/>
    </dgm:pt>
  </dgm:ptLst>
  <dgm:cxnLst>
    <dgm:cxn modelId="{E073D92C-AD02-4BF9-89FA-E730112F2521}" type="presOf" srcId="{09B77F51-AA08-4747-B45B-F014143E703F}" destId="{E71C5D29-39FA-4488-9B96-85E2F0109684}" srcOrd="0" destOrd="0" presId="urn:microsoft.com/office/officeart/2005/8/layout/cycle8#1"/>
    <dgm:cxn modelId="{2A387B33-B2F5-4FCE-8C22-E9CA83895112}" srcId="{9F5515FD-DD8E-4AF0-9B25-A035A893E8FD}" destId="{09B77F51-AA08-4747-B45B-F014143E703F}" srcOrd="0" destOrd="0" parTransId="{76D9F1FA-645F-471F-A56E-5C74ADE57244}" sibTransId="{E083E7EC-B688-48B0-9410-3583E153D2F9}"/>
    <dgm:cxn modelId="{8FEB6136-51C9-4DA8-9D94-67FDD1602B63}" type="presOf" srcId="{CCD996D6-05A7-4FBF-BDA1-4023D70CC8CB}" destId="{34B090C9-E4D2-4148-881F-DCB2E95692AD}" srcOrd="1" destOrd="0" presId="urn:microsoft.com/office/officeart/2005/8/layout/cycle8#1"/>
    <dgm:cxn modelId="{49709F38-27D9-4F42-AACD-2D71FEBFF7D4}" type="presOf" srcId="{C0491E31-24DA-4FDE-B23A-DA98147851C0}" destId="{BE0F4F2B-5CC2-4199-A433-07180D4FCF27}" srcOrd="1" destOrd="0" presId="urn:microsoft.com/office/officeart/2005/8/layout/cycle8#1"/>
    <dgm:cxn modelId="{AC351740-1CDD-4D36-9EA5-F342C029B10F}" srcId="{9F5515FD-DD8E-4AF0-9B25-A035A893E8FD}" destId="{CCD996D6-05A7-4FBF-BDA1-4023D70CC8CB}" srcOrd="1" destOrd="0" parTransId="{809E048E-A1B3-4E29-9916-260646DC426F}" sibTransId="{D877E313-AB34-48D7-A92F-FE870DEDDE43}"/>
    <dgm:cxn modelId="{4869114A-7E2D-4232-B894-C49F7507B490}" type="presOf" srcId="{C0491E31-24DA-4FDE-B23A-DA98147851C0}" destId="{F6ADC1F5-A89F-4108-A3CD-C3EB025C247D}" srcOrd="0" destOrd="0" presId="urn:microsoft.com/office/officeart/2005/8/layout/cycle8#1"/>
    <dgm:cxn modelId="{49910E76-6148-4F75-88AB-96FFFAC3A296}" type="presOf" srcId="{CCD996D6-05A7-4FBF-BDA1-4023D70CC8CB}" destId="{152135F5-DE7F-432E-B839-9C2E30BC9659}" srcOrd="0" destOrd="0" presId="urn:microsoft.com/office/officeart/2005/8/layout/cycle8#1"/>
    <dgm:cxn modelId="{0F23AD78-7BF0-40DB-AB30-B5DE992ADD35}" type="presOf" srcId="{9F5515FD-DD8E-4AF0-9B25-A035A893E8FD}" destId="{F8306004-8582-4838-99F3-9A290A870831}" srcOrd="0" destOrd="0" presId="urn:microsoft.com/office/officeart/2005/8/layout/cycle8#1"/>
    <dgm:cxn modelId="{5A562C88-1F20-4FAE-9C0A-50FE07BA9386}" type="presOf" srcId="{09B77F51-AA08-4747-B45B-F014143E703F}" destId="{766D7E79-09DF-41C4-BA2F-05660F96408C}" srcOrd="1" destOrd="0" presId="urn:microsoft.com/office/officeart/2005/8/layout/cycle8#1"/>
    <dgm:cxn modelId="{D8816DC7-8F6D-4731-A0BE-C26209E0D65B}" srcId="{9F5515FD-DD8E-4AF0-9B25-A035A893E8FD}" destId="{C0491E31-24DA-4FDE-B23A-DA98147851C0}" srcOrd="2" destOrd="0" parTransId="{74C5DF9B-0ED5-4EE8-A0C9-CC2C71885823}" sibTransId="{60342DA6-F18A-499C-82BA-85098C1C55D2}"/>
    <dgm:cxn modelId="{45C775A2-7975-4F8E-BA19-AB73A7B14476}" type="presParOf" srcId="{F8306004-8582-4838-99F3-9A290A870831}" destId="{E71C5D29-39FA-4488-9B96-85E2F0109684}" srcOrd="0" destOrd="0" presId="urn:microsoft.com/office/officeart/2005/8/layout/cycle8#1"/>
    <dgm:cxn modelId="{A4982909-BA34-4B2D-BAFA-E7E6E9221BC9}" type="presParOf" srcId="{F8306004-8582-4838-99F3-9A290A870831}" destId="{4F64A3C0-0E09-40B3-9FE1-054E8C1531F6}" srcOrd="1" destOrd="0" presId="urn:microsoft.com/office/officeart/2005/8/layout/cycle8#1"/>
    <dgm:cxn modelId="{D1DA0C84-85F3-44B3-82E1-79081BD34CD9}" type="presParOf" srcId="{F8306004-8582-4838-99F3-9A290A870831}" destId="{219E2928-5C5E-4908-95FE-5BECEC682468}" srcOrd="2" destOrd="0" presId="urn:microsoft.com/office/officeart/2005/8/layout/cycle8#1"/>
    <dgm:cxn modelId="{EFE51C11-476C-41E0-BE70-64929752CA01}" type="presParOf" srcId="{F8306004-8582-4838-99F3-9A290A870831}" destId="{766D7E79-09DF-41C4-BA2F-05660F96408C}" srcOrd="3" destOrd="0" presId="urn:microsoft.com/office/officeart/2005/8/layout/cycle8#1"/>
    <dgm:cxn modelId="{AA1CC706-F6E8-428A-A4AA-00E2ED432FDB}" type="presParOf" srcId="{F8306004-8582-4838-99F3-9A290A870831}" destId="{152135F5-DE7F-432E-B839-9C2E30BC9659}" srcOrd="4" destOrd="0" presId="urn:microsoft.com/office/officeart/2005/8/layout/cycle8#1"/>
    <dgm:cxn modelId="{D300E384-8553-4351-BF38-C2E3D5207C26}" type="presParOf" srcId="{F8306004-8582-4838-99F3-9A290A870831}" destId="{A42183F1-2BF7-4B11-842D-6687623BE036}" srcOrd="5" destOrd="0" presId="urn:microsoft.com/office/officeart/2005/8/layout/cycle8#1"/>
    <dgm:cxn modelId="{8DA2E047-CF50-4086-8E17-65126101E3C1}" type="presParOf" srcId="{F8306004-8582-4838-99F3-9A290A870831}" destId="{FAEFDF7B-0C20-4AC0-B310-3731B2BE0F91}" srcOrd="6" destOrd="0" presId="urn:microsoft.com/office/officeart/2005/8/layout/cycle8#1"/>
    <dgm:cxn modelId="{60820D7D-85F2-4909-97F1-EB88851A0B18}" type="presParOf" srcId="{F8306004-8582-4838-99F3-9A290A870831}" destId="{34B090C9-E4D2-4148-881F-DCB2E95692AD}" srcOrd="7" destOrd="0" presId="urn:microsoft.com/office/officeart/2005/8/layout/cycle8#1"/>
    <dgm:cxn modelId="{6723E64A-B03E-4824-A575-F113DEF8C575}" type="presParOf" srcId="{F8306004-8582-4838-99F3-9A290A870831}" destId="{F6ADC1F5-A89F-4108-A3CD-C3EB025C247D}" srcOrd="8" destOrd="0" presId="urn:microsoft.com/office/officeart/2005/8/layout/cycle8#1"/>
    <dgm:cxn modelId="{555D10A3-9A1E-4416-A94A-230F34318115}" type="presParOf" srcId="{F8306004-8582-4838-99F3-9A290A870831}" destId="{859BF6BC-DE75-4C43-9644-F1245EFBBF9D}" srcOrd="9" destOrd="0" presId="urn:microsoft.com/office/officeart/2005/8/layout/cycle8#1"/>
    <dgm:cxn modelId="{9883C07C-8ED1-435B-B3D2-195DDDD8FDEA}" type="presParOf" srcId="{F8306004-8582-4838-99F3-9A290A870831}" destId="{473CF357-27AF-4504-BF18-C82700183B44}" srcOrd="10" destOrd="0" presId="urn:microsoft.com/office/officeart/2005/8/layout/cycle8#1"/>
    <dgm:cxn modelId="{A3FFA93C-35E6-4DFB-A198-340C3B89A4EF}" type="presParOf" srcId="{F8306004-8582-4838-99F3-9A290A870831}" destId="{BE0F4F2B-5CC2-4199-A433-07180D4FCF27}" srcOrd="11" destOrd="0" presId="urn:microsoft.com/office/officeart/2005/8/layout/cycle8#1"/>
    <dgm:cxn modelId="{6B7AF6B1-F78D-42F6-B177-026C934E1E56}" type="presParOf" srcId="{F8306004-8582-4838-99F3-9A290A870831}" destId="{512C9164-0FC5-496F-A411-F6CEE0AC6173}" srcOrd="12" destOrd="0" presId="urn:microsoft.com/office/officeart/2005/8/layout/cycle8#1"/>
    <dgm:cxn modelId="{B9FDB2B9-BB7C-4F6E-BF5A-A424B5DA0B95}" type="presParOf" srcId="{F8306004-8582-4838-99F3-9A290A870831}" destId="{33146658-C342-4767-9E22-4633DC4E6DE2}" srcOrd="13" destOrd="0" presId="urn:microsoft.com/office/officeart/2005/8/layout/cycle8#1"/>
    <dgm:cxn modelId="{734267E1-7BC2-4381-B559-FCB9841C13BD}" type="presParOf" srcId="{F8306004-8582-4838-99F3-9A290A870831}" destId="{CFAAA059-2B37-4AC9-B092-D47A71007684}" srcOrd="14" destOrd="0" presId="urn:microsoft.com/office/officeart/2005/8/layout/cycle8#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D363EA8-7720-4804-9D2A-8CF737F27D51}" type="doc">
      <dgm:prSet loTypeId="urn:microsoft.com/office/officeart/2005/8/layout/cycle4#2" loCatId="cycle" qsTypeId="urn:microsoft.com/office/officeart/2005/8/quickstyle/simple1#3" qsCatId="simple" csTypeId="urn:microsoft.com/office/officeart/2005/8/colors/accent1_2#3"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D363EA8-7720-4804-9D2A-8CF737F27D51}" type="doc">
      <dgm:prSet loTypeId="urn:microsoft.com/office/officeart/2005/8/layout/cycle4#3" loCatId="cycle" qsTypeId="urn:microsoft.com/office/officeart/2005/8/quickstyle/simple1#4" qsCatId="simple" csTypeId="urn:microsoft.com/office/officeart/2005/8/colors/accent1_2#4"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3"/>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D363EA8-7720-4804-9D2A-8CF737F27D51}" type="doc">
      <dgm:prSet loTypeId="urn:microsoft.com/office/officeart/2005/8/layout/cycle4#4" loCatId="cycle" qsTypeId="urn:microsoft.com/office/officeart/2005/8/quickstyle/simple1#5" qsCatId="simple" csTypeId="urn:microsoft.com/office/officeart/2005/8/colors/accent1_2#5"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4"/>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D363EA8-7720-4804-9D2A-8CF737F27D51}" type="doc">
      <dgm:prSet loTypeId="urn:microsoft.com/office/officeart/2005/8/layout/cycle4#5" loCatId="cycle" qsTypeId="urn:microsoft.com/office/officeart/2005/8/quickstyle/simple1#6" qsCatId="simple" csTypeId="urn:microsoft.com/office/officeart/2005/8/colors/accent1_2#6"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5"/>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D363EA8-7720-4804-9D2A-8CF737F27D51}" type="doc">
      <dgm:prSet loTypeId="urn:microsoft.com/office/officeart/2005/8/layout/cycle4#6" loCatId="cycle" qsTypeId="urn:microsoft.com/office/officeart/2005/8/quickstyle/simple1#7" qsCatId="simple" csTypeId="urn:microsoft.com/office/officeart/2005/8/colors/accent1_2#7"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D363EA8-7720-4804-9D2A-8CF737F27D51}" type="doc">
      <dgm:prSet loTypeId="urn:microsoft.com/office/officeart/2005/8/layout/cycle4#7" loCatId="cycle" qsTypeId="urn:microsoft.com/office/officeart/2005/8/quickstyle/simple1#8" qsCatId="simple" csTypeId="urn:microsoft.com/office/officeart/2005/8/colors/accent1_2#8"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7"/>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2D363EA8-7720-4804-9D2A-8CF737F27D51}" type="doc">
      <dgm:prSet loTypeId="urn:microsoft.com/office/officeart/2005/8/layout/cycle4#8" loCatId="cycle" qsTypeId="urn:microsoft.com/office/officeart/2005/8/quickstyle/simple1#9" qsCatId="simple" csTypeId="urn:microsoft.com/office/officeart/2005/8/colors/accent1_2#9" csCatId="accent1" phldr="0"/>
      <dgm:spPr/>
      <dgm:t>
        <a:bodyPr/>
        <a:lstStyle/>
        <a:p>
          <a:endParaRPr lang="zh-CN" altLang="en-US"/>
        </a:p>
      </dgm:t>
    </dgm:pt>
    <dgm:pt modelId="{32070BB1-0F2F-4503-8B66-2DD7CFE15A51}" type="pres">
      <dgm:prSet presAssocID="{2D363EA8-7720-4804-9D2A-8CF737F27D51}" presName="cycleMatrixDiagram" presStyleCnt="0">
        <dgm:presLayoutVars>
          <dgm:chMax val="1"/>
          <dgm:dir/>
          <dgm:animLvl val="lvl"/>
          <dgm:resizeHandles val="exact"/>
        </dgm:presLayoutVars>
      </dgm:prSet>
      <dgm:spPr/>
    </dgm:pt>
  </dgm:ptLst>
  <dgm:cxnLst>
    <dgm:cxn modelId="{B2A54717-1BF6-43AB-802F-604F0A2E1C7F}" type="presOf" srcId="{2D363EA8-7720-4804-9D2A-8CF737F27D51}" destId="{32070BB1-0F2F-4503-8B66-2DD7CFE15A51}" srcOrd="0" destOrd="0" presId="urn:microsoft.com/office/officeart/2005/8/layout/cycle4#8"/>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1C5D29-39FA-4488-9B96-85E2F0109684}">
      <dsp:nvSpPr>
        <dsp:cNvPr id="0" name=""/>
        <dsp:cNvSpPr/>
      </dsp:nvSpPr>
      <dsp:spPr>
        <a:xfrm>
          <a:off x="1733561" y="258291"/>
          <a:ext cx="3337916" cy="3337916"/>
        </a:xfrm>
        <a:prstGeom prst="pie">
          <a:avLst>
            <a:gd name="adj1" fmla="val 16200000"/>
            <a:gd name="adj2" fmla="val 180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调职与晋升</a:t>
          </a:r>
        </a:p>
      </dsp:txBody>
      <dsp:txXfrm>
        <a:off x="3492722" y="965611"/>
        <a:ext cx="1192113" cy="993427"/>
      </dsp:txXfrm>
    </dsp:sp>
    <dsp:sp modelId="{152135F5-DE7F-432E-B839-9C2E30BC9659}">
      <dsp:nvSpPr>
        <dsp:cNvPr id="0" name=""/>
        <dsp:cNvSpPr/>
      </dsp:nvSpPr>
      <dsp:spPr>
        <a:xfrm>
          <a:off x="1664816" y="377502"/>
          <a:ext cx="3337916" cy="3337916"/>
        </a:xfrm>
        <a:prstGeom prst="pie">
          <a:avLst>
            <a:gd name="adj1" fmla="val 1800000"/>
            <a:gd name="adj2" fmla="val 900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离职指引</a:t>
          </a:r>
        </a:p>
      </dsp:txBody>
      <dsp:txXfrm>
        <a:off x="2459558" y="2543174"/>
        <a:ext cx="1788169" cy="874216"/>
      </dsp:txXfrm>
    </dsp:sp>
    <dsp:sp modelId="{F6ADC1F5-A89F-4108-A3CD-C3EB025C247D}">
      <dsp:nvSpPr>
        <dsp:cNvPr id="0" name=""/>
        <dsp:cNvSpPr/>
      </dsp:nvSpPr>
      <dsp:spPr>
        <a:xfrm>
          <a:off x="1596071" y="258291"/>
          <a:ext cx="3337916" cy="3337916"/>
        </a:xfrm>
        <a:prstGeom prst="pie">
          <a:avLst>
            <a:gd name="adj1" fmla="val 9000000"/>
            <a:gd name="adj2" fmla="val 1620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830" tIns="36830" rIns="36830" bIns="36830" numCol="1" spcCol="1270" anchor="ctr" anchorCtr="0">
          <a:noAutofit/>
        </a:bodyPr>
        <a:lstStyle/>
        <a:p>
          <a:pPr marL="0" lvl="0" indent="0" algn="ctr" defTabSz="1289050">
            <a:lnSpc>
              <a:spcPct val="90000"/>
            </a:lnSpc>
            <a:spcBef>
              <a:spcPct val="0"/>
            </a:spcBef>
            <a:spcAft>
              <a:spcPct val="35000"/>
            </a:spcAft>
            <a:buNone/>
          </a:pPr>
          <a:r>
            <a:rPr lang="zh-CN" altLang="en-US" sz="2900" kern="1200" dirty="0"/>
            <a:t>入职指引</a:t>
          </a:r>
        </a:p>
      </dsp:txBody>
      <dsp:txXfrm>
        <a:off x="1982713" y="965611"/>
        <a:ext cx="1192113" cy="993427"/>
      </dsp:txXfrm>
    </dsp:sp>
    <dsp:sp modelId="{512C9164-0FC5-496F-A411-F6CEE0AC6173}">
      <dsp:nvSpPr>
        <dsp:cNvPr id="0" name=""/>
        <dsp:cNvSpPr/>
      </dsp:nvSpPr>
      <dsp:spPr>
        <a:xfrm>
          <a:off x="1527204" y="51658"/>
          <a:ext cx="3751182" cy="3751182"/>
        </a:xfrm>
        <a:prstGeom prst="circularArrow">
          <a:avLst>
            <a:gd name="adj1" fmla="val 5085"/>
            <a:gd name="adj2" fmla="val 327528"/>
            <a:gd name="adj3" fmla="val 1472472"/>
            <a:gd name="adj4" fmla="val 1619943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3146658-C342-4767-9E22-4633DC4E6DE2}">
      <dsp:nvSpPr>
        <dsp:cNvPr id="0" name=""/>
        <dsp:cNvSpPr/>
      </dsp:nvSpPr>
      <dsp:spPr>
        <a:xfrm>
          <a:off x="1458183" y="170658"/>
          <a:ext cx="3751182" cy="3751182"/>
        </a:xfrm>
        <a:prstGeom prst="circularArrow">
          <a:avLst>
            <a:gd name="adj1" fmla="val 5085"/>
            <a:gd name="adj2" fmla="val 327528"/>
            <a:gd name="adj3" fmla="val 8671970"/>
            <a:gd name="adj4" fmla="val 1800502"/>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CFAAA059-2B37-4AC9-B092-D47A71007684}">
      <dsp:nvSpPr>
        <dsp:cNvPr id="0" name=""/>
        <dsp:cNvSpPr/>
      </dsp:nvSpPr>
      <dsp:spPr>
        <a:xfrm>
          <a:off x="1389162" y="51658"/>
          <a:ext cx="3751182" cy="3751182"/>
        </a:xfrm>
        <a:prstGeom prst="circularArrow">
          <a:avLst>
            <a:gd name="adj1" fmla="val 5085"/>
            <a:gd name="adj2" fmla="val 327528"/>
            <a:gd name="adj3" fmla="val 15873039"/>
            <a:gd name="adj4" fmla="val 9000000"/>
            <a:gd name="adj5" fmla="val 593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cycle4#1">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2.xml><?xml version="1.0" encoding="utf-8"?>
<dgm:layoutDef xmlns:dgm="http://schemas.openxmlformats.org/drawingml/2006/diagram" xmlns:a="http://schemas.openxmlformats.org/drawingml/2006/main" uniqueId="urn:microsoft.com/office/officeart/2005/8/layout/cycle8#1">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ar" val="1"/>
      <dgm:param type="vertAlign" val="mid"/>
      <dgm:param type="horzAlign" val="ctr"/>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srcNode" val="dummy1a"/>
                  <dgm:param type="dstNode" val="dummy1b"/>
                  <dgm:param type="begSty" val="arr"/>
                  <dgm:param type="endSty" val="noArr"/>
                  <dgm:param type="connRout" val="longCurve"/>
                  <dgm:param type="begPts" val="tL"/>
                  <dgm:param type="endPts" val="tR"/>
                </dgm:alg>
              </dgm:if>
              <dgm:else name="Name175">
                <dgm:alg type="conn">
                  <dgm:param type="srcNode" val="dummy1a"/>
                  <dgm:param type="dstNode" val="dummy1b"/>
                  <dgm:param type="begSty" val="noArr"/>
                  <dgm:param type="endSty" val="arr"/>
                  <dgm:param type="connRout" val="longCurve"/>
                  <dgm:param type="begPts" val="tL"/>
                  <dgm:param type="endPts" val="t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srcNode" val="dummy1a"/>
                  <dgm:param type="dstNode" val="dummy1b"/>
                  <dgm:param type="begSty" val="noArr"/>
                  <dgm:param type="endSty" val="arr"/>
                  <dgm:param type="connRout" val="curve"/>
                  <dgm:param type="begPts" val="tL"/>
                  <dgm:param type="endPts" val="tL"/>
                </dgm:alg>
              </dgm:if>
              <dgm:else name="Name180">
                <dgm:alg type="conn">
                  <dgm:param type="srcNode" val="dummy1a"/>
                  <dgm:param type="dstNode" val="dummy1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srcNode" val="dummy2a"/>
              <dgm:param type="dstNode" val="dummy2b"/>
              <dgm:param type="begSty" val="noArr"/>
              <dgm:param type="endSty" val="arr"/>
              <dgm:param type="connRout" val="curve"/>
              <dgm:param type="begPts" val="tL"/>
              <dgm:param type="endPts" val="tL"/>
            </dgm:alg>
          </dgm:if>
          <dgm:else name="Name185">
            <dgm:alg type="conn">
              <dgm:param type="srcNode" val="dummy2a"/>
              <dgm:param type="dstNode" val="dummy2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srcNode" val="dummy3a"/>
              <dgm:param type="dstNode" val="dummy3b"/>
              <dgm:param type="begSty" val="noArr"/>
              <dgm:param type="endSty" val="arr"/>
              <dgm:param type="connRout" val="curve"/>
              <dgm:param type="begPts" val="tL"/>
              <dgm:param type="endPts" val="tL"/>
            </dgm:alg>
          </dgm:if>
          <dgm:else name="Name189">
            <dgm:alg type="conn">
              <dgm:param type="srcNode" val="dummy3a"/>
              <dgm:param type="dstNode" val="dummy3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srcNode" val="dummy4a"/>
              <dgm:param type="dstNode" val="dummy4b"/>
              <dgm:param type="begSty" val="noArr"/>
              <dgm:param type="endSty" val="arr"/>
              <dgm:param type="connRout" val="curve"/>
              <dgm:param type="begPts" val="tL"/>
              <dgm:param type="endPts" val="tL"/>
            </dgm:alg>
          </dgm:if>
          <dgm:else name="Name193">
            <dgm:alg type="conn">
              <dgm:param type="srcNode" val="dummy4a"/>
              <dgm:param type="dstNode" val="dummy4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srcNode" val="dummy5a"/>
              <dgm:param type="dstNode" val="dummy5b"/>
              <dgm:param type="begSty" val="noArr"/>
              <dgm:param type="endSty" val="arr"/>
              <dgm:param type="connRout" val="curve"/>
              <dgm:param type="begPts" val="tL"/>
              <dgm:param type="endPts" val="tL"/>
            </dgm:alg>
          </dgm:if>
          <dgm:else name="Name197">
            <dgm:alg type="conn">
              <dgm:param type="srcNode" val="dummy5a"/>
              <dgm:param type="dstNode" val="dummy5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srcNode" val="dummy6a"/>
              <dgm:param type="dstNode" val="dummy6b"/>
              <dgm:param type="begSty" val="noArr"/>
              <dgm:param type="endSty" val="arr"/>
              <dgm:param type="connRout" val="curve"/>
              <dgm:param type="begPts" val="tL"/>
              <dgm:param type="endPts" val="tL"/>
            </dgm:alg>
          </dgm:if>
          <dgm:else name="Name201">
            <dgm:alg type="conn">
              <dgm:param type="srcNode" val="dummy6a"/>
              <dgm:param type="dstNode" val="dummy6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srcNode" val="dummy7a"/>
              <dgm:param type="dstNode" val="dummy7b"/>
              <dgm:param type="begSty" val="noArr"/>
              <dgm:param type="endSty" val="arr"/>
              <dgm:param type="connRout" val="curve"/>
              <dgm:param type="begPts" val="tL"/>
              <dgm:param type="endPts" val="tL"/>
            </dgm:alg>
          </dgm:if>
          <dgm:else name="Name205">
            <dgm:alg type="conn">
              <dgm:param type="srcNode" val="dummy7a"/>
              <dgm:param type="dstNode" val="dummy7b"/>
              <dgm:param type="begSty" val="arr"/>
              <dgm:param type="endSty" val="noArr"/>
              <dgm:param type="connRout" val="curve"/>
              <dgm:param type="begPts" val="tL"/>
              <dgm:param type="endPts" val="tL"/>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cycle4#2">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4.xml><?xml version="1.0" encoding="utf-8"?>
<dgm:layoutDef xmlns:dgm="http://schemas.openxmlformats.org/drawingml/2006/diagram" xmlns:a="http://schemas.openxmlformats.org/drawingml/2006/main" uniqueId="urn:microsoft.com/office/officeart/2005/8/layout/cycle4#3">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5.xml><?xml version="1.0" encoding="utf-8"?>
<dgm:layoutDef xmlns:dgm="http://schemas.openxmlformats.org/drawingml/2006/diagram" xmlns:a="http://schemas.openxmlformats.org/drawingml/2006/main" uniqueId="urn:microsoft.com/office/officeart/2005/8/layout/cycle4#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cycle4#5">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7.xml><?xml version="1.0" encoding="utf-8"?>
<dgm:layoutDef xmlns:dgm="http://schemas.openxmlformats.org/drawingml/2006/diagram" xmlns:a="http://schemas.openxmlformats.org/drawingml/2006/main" uniqueId="urn:microsoft.com/office/officeart/2005/8/layout/cycle4#6">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8.xml><?xml version="1.0" encoding="utf-8"?>
<dgm:layoutDef xmlns:dgm="http://schemas.openxmlformats.org/drawingml/2006/diagram" xmlns:a="http://schemas.openxmlformats.org/drawingml/2006/main" uniqueId="urn:microsoft.com/office/officeart/2005/8/layout/cycle4#7">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9.xml><?xml version="1.0" encoding="utf-8"?>
<dgm:layoutDef xmlns:dgm="http://schemas.openxmlformats.org/drawingml/2006/diagram" xmlns:a="http://schemas.openxmlformats.org/drawingml/2006/main" uniqueId="urn:microsoft.com/office/officeart/2005/8/layout/cycle4#8">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rSet qsTypeId="urn:microsoft.com/office/officeart/2005/8/quickstyle/simple5"/>
        </dgm:pt>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vertAlign" val="none"/>
                  <dgm:param type="horz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vertAlign" val="none"/>
                  <dgm:param type="horz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vertAlign" val="none"/>
                  <dgm:param type="horz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type="pieWedge" r:blip="" rot="90">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type="pieWedge" r:blip="" rot="90">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type="pieWedge" r:blip="" rot="180">
                  <dgm:adjLst/>
                </dgm:shape>
              </dgm:if>
              <dgm:else name="Name40">
                <dgm:shape xmlns:r="http://schemas.openxmlformats.org/officeDocument/2006/relationships" type="pieWedge" r:blip="" rot="270">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type="pieWedge" r:blip="" rot="270">
                  <dgm:adjLst/>
                </dgm:shape>
              </dgm:if>
              <dgm:else name="Name43">
                <dgm:shape xmlns:r="http://schemas.openxmlformats.org/officeDocument/2006/relationships" type="pieWedge" r:blip="" rot="180">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type="leftCircularArrow" r:blip="" rot="180"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type="circularArrow" r:blip="" rot="180"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4">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6">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7">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8">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9">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4" Type="http://schemas.openxmlformats.org/officeDocument/2006/relationships/image" Target="../media/image10.emf"/><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77F213C6-3F78-422D-8E99-AC81FEEDD5B7}" type="datetimeFigureOut">
              <a:rPr lang="zh-CN" altLang="en-US"/>
            </a:fld>
            <a:endParaRPr lang="zh-CN" altLang="en-US"/>
          </a:p>
        </p:txBody>
      </p:sp>
      <p:sp>
        <p:nvSpPr>
          <p:cNvPr id="4" name="幻灯片图像占位符 3"/>
          <p:cNvSpPr>
            <a:spLocks noGrp="1" noRot="1" noChangeAspect="1"/>
          </p:cNvSpPr>
          <p:nvPr>
            <p:ph type="sldImg" idx="2"/>
          </p:nvPr>
        </p:nvSpPr>
        <p:spPr>
          <a:xfrm>
            <a:off x="857250" y="685800"/>
            <a:ext cx="51435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2203543C-B12B-4327-A1C7-9F7B37A9E81D}"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1028700" rtl="0" eaLnBrk="0" fontAlgn="base" hangingPunct="0">
      <a:spcBef>
        <a:spcPct val="30000"/>
      </a:spcBef>
      <a:spcAft>
        <a:spcPct val="0"/>
      </a:spcAft>
      <a:defRPr sz="1400" kern="1200">
        <a:solidFill>
          <a:schemeClr val="tx1"/>
        </a:solidFill>
        <a:latin typeface="+mn-lt"/>
        <a:ea typeface="+mn-ea"/>
        <a:cs typeface="+mn-cs"/>
      </a:defRPr>
    </a:lvl1pPr>
    <a:lvl2pPr marL="514350" algn="l" defTabSz="1028700" rtl="0" eaLnBrk="0" fontAlgn="base" hangingPunct="0">
      <a:spcBef>
        <a:spcPct val="30000"/>
      </a:spcBef>
      <a:spcAft>
        <a:spcPct val="0"/>
      </a:spcAft>
      <a:defRPr sz="1400" kern="1200">
        <a:solidFill>
          <a:schemeClr val="tx1"/>
        </a:solidFill>
        <a:latin typeface="+mn-lt"/>
        <a:ea typeface="+mn-ea"/>
        <a:cs typeface="+mn-cs"/>
      </a:defRPr>
    </a:lvl2pPr>
    <a:lvl3pPr marL="1028700" algn="l" defTabSz="1028700" rtl="0" eaLnBrk="0" fontAlgn="base" hangingPunct="0">
      <a:spcBef>
        <a:spcPct val="30000"/>
      </a:spcBef>
      <a:spcAft>
        <a:spcPct val="0"/>
      </a:spcAft>
      <a:defRPr sz="1400" kern="1200">
        <a:solidFill>
          <a:schemeClr val="tx1"/>
        </a:solidFill>
        <a:latin typeface="+mn-lt"/>
        <a:ea typeface="+mn-ea"/>
        <a:cs typeface="+mn-cs"/>
      </a:defRPr>
    </a:lvl3pPr>
    <a:lvl4pPr marL="1543050" algn="l" defTabSz="1028700" rtl="0" eaLnBrk="0" fontAlgn="base" hangingPunct="0">
      <a:spcBef>
        <a:spcPct val="30000"/>
      </a:spcBef>
      <a:spcAft>
        <a:spcPct val="0"/>
      </a:spcAft>
      <a:defRPr sz="1400" kern="1200">
        <a:solidFill>
          <a:schemeClr val="tx1"/>
        </a:solidFill>
        <a:latin typeface="+mn-lt"/>
        <a:ea typeface="+mn-ea"/>
        <a:cs typeface="+mn-cs"/>
      </a:defRPr>
    </a:lvl4pPr>
    <a:lvl5pPr marL="2057400" algn="l" defTabSz="1028700" rtl="0" eaLnBrk="0" fontAlgn="base" hangingPunct="0">
      <a:spcBef>
        <a:spcPct val="30000"/>
      </a:spcBef>
      <a:spcAft>
        <a:spcPct val="0"/>
      </a:spcAft>
      <a:defRPr sz="1400" kern="1200">
        <a:solidFill>
          <a:schemeClr val="tx1"/>
        </a:solidFill>
        <a:latin typeface="+mn-lt"/>
        <a:ea typeface="+mn-ea"/>
        <a:cs typeface="+mn-cs"/>
      </a:defRPr>
    </a:lvl5pPr>
    <a:lvl6pPr marL="2571750" algn="l" defTabSz="1028700" rtl="0" eaLnBrk="1" latinLnBrk="0" hangingPunct="1">
      <a:defRPr sz="1400" kern="1200">
        <a:solidFill>
          <a:schemeClr val="tx1"/>
        </a:solidFill>
        <a:latin typeface="+mn-lt"/>
        <a:ea typeface="+mn-ea"/>
        <a:cs typeface="+mn-cs"/>
      </a:defRPr>
    </a:lvl6pPr>
    <a:lvl7pPr marL="3086100" algn="l" defTabSz="1028700" rtl="0" eaLnBrk="1" latinLnBrk="0" hangingPunct="1">
      <a:defRPr sz="1400" kern="1200">
        <a:solidFill>
          <a:schemeClr val="tx1"/>
        </a:solidFill>
        <a:latin typeface="+mn-lt"/>
        <a:ea typeface="+mn-ea"/>
        <a:cs typeface="+mn-cs"/>
      </a:defRPr>
    </a:lvl7pPr>
    <a:lvl8pPr marL="3600450" algn="l" defTabSz="1028700" rtl="0" eaLnBrk="1" latinLnBrk="0" hangingPunct="1">
      <a:defRPr sz="1400" kern="1200">
        <a:solidFill>
          <a:schemeClr val="tx1"/>
        </a:solidFill>
        <a:latin typeface="+mn-lt"/>
        <a:ea typeface="+mn-ea"/>
        <a:cs typeface="+mn-cs"/>
      </a:defRPr>
    </a:lvl8pPr>
    <a:lvl9pPr marL="4114800" algn="l" defTabSz="1028700"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EF0376CE-0682-426E-8ADF-882202FDCB4C}" type="slidenum">
              <a:rPr lang="en-US" altLang="zh-CN"/>
            </a:fld>
            <a:endParaRPr lang="en-US" altLang="zh-CN"/>
          </a:p>
        </p:txBody>
      </p:sp>
      <p:sp>
        <p:nvSpPr>
          <p:cNvPr id="63491" name="Rectangle 2"/>
          <p:cNvSpPr>
            <a:spLocks noGrp="1" noRot="1" noChangeAspect="1" noChangeArrowheads="1" noTextEdit="1"/>
          </p:cNvSpPr>
          <p:nvPr>
            <p:ph type="sldImg"/>
          </p:nvPr>
        </p:nvSpPr>
        <p:spPr bwMode="auto">
          <a:noFill/>
          <a:ln>
            <a:solidFill>
              <a:srgbClr val="000000"/>
            </a:solidFill>
            <a:miter lim="800000"/>
          </a:ln>
        </p:spPr>
      </p:sp>
      <p:sp>
        <p:nvSpPr>
          <p:cNvPr id="63492" name="Rectangle 3"/>
          <p:cNvSpPr>
            <a:spLocks noGrp="1" noChangeArrowheads="1"/>
          </p:cNvSpPr>
          <p:nvPr>
            <p:ph type="body" idx="1"/>
          </p:nvPr>
        </p:nvSpPr>
        <p:spPr bwMode="auto">
          <a:noFill/>
        </p:spPr>
        <p:txBody>
          <a:bodyPr wrap="square" numCol="1" anchor="t" anchorCtr="0" compatLnSpc="1"/>
          <a:lstStyle/>
          <a:p>
            <a:pPr>
              <a:spcBef>
                <a:spcPct val="0"/>
              </a:spcBef>
            </a:pPr>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A39408AF-377F-4F54-922D-FF2A98196521}" type="slidenum">
              <a:rPr lang="zh-CN" altLang="en-US" sz="1200" smtClean="0"/>
            </a:fld>
            <a:endParaRPr lang="zh-CN"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A39408AF-377F-4F54-922D-FF2A98196521}" type="slidenum">
              <a:rPr lang="zh-CN" altLang="en-US" sz="1200" smtClean="0"/>
            </a:fld>
            <a:endParaRPr lang="zh-CN"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bwMode="auto">
          <a:noFill/>
          <a:ln>
            <a:miter lim="800000"/>
          </a:ln>
        </p:spPr>
        <p:txBody>
          <a:bodyPr wrap="square" numCol="1" anchorCtr="0" compatLnSpc="1"/>
          <a:lstStyle/>
          <a:p>
            <a:pPr fontAlgn="base">
              <a:spcBef>
                <a:spcPct val="0"/>
              </a:spcBef>
              <a:spcAft>
                <a:spcPct val="0"/>
              </a:spcAft>
            </a:pPr>
            <a:fld id="{EF0376CE-0682-426E-8ADF-882202FDCB4C}" type="slidenum">
              <a:rPr lang="en-US" altLang="zh-CN"/>
            </a:fld>
            <a:endParaRPr lang="en-US" altLang="zh-CN"/>
          </a:p>
        </p:txBody>
      </p:sp>
      <p:sp>
        <p:nvSpPr>
          <p:cNvPr id="63491" name="Rectangle 2"/>
          <p:cNvSpPr>
            <a:spLocks noGrp="1" noRot="1" noChangeAspect="1" noChangeArrowheads="1" noTextEdit="1"/>
          </p:cNvSpPr>
          <p:nvPr>
            <p:ph type="sldImg"/>
          </p:nvPr>
        </p:nvSpPr>
        <p:spPr bwMode="auto">
          <a:noFill/>
          <a:ln>
            <a:solidFill>
              <a:srgbClr val="000000"/>
            </a:solidFill>
            <a:miter lim="800000"/>
          </a:ln>
        </p:spPr>
      </p:sp>
      <p:sp>
        <p:nvSpPr>
          <p:cNvPr id="63492" name="Rectangle 3"/>
          <p:cNvSpPr>
            <a:spLocks noGrp="1" noChangeArrowheads="1"/>
          </p:cNvSpPr>
          <p:nvPr>
            <p:ph type="body" idx="1"/>
          </p:nvPr>
        </p:nvSpPr>
        <p:spPr bwMode="auto">
          <a:noFill/>
        </p:spPr>
        <p:txBody>
          <a:bodyPr wrap="square" numCol="1" anchor="t" anchorCtr="0" compatLnSpc="1"/>
          <a:lstStyle/>
          <a:p>
            <a:pPr>
              <a:spcBef>
                <a:spcPct val="0"/>
              </a:spcBef>
            </a:pPr>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eaLnBrk="1" fontAlgn="base" hangingPunct="1">
              <a:spcBef>
                <a:spcPct val="0"/>
              </a:spcBef>
              <a:spcAft>
                <a:spcPct val="0"/>
              </a:spcAft>
            </a:pPr>
            <a:fld id="{A39408AF-377F-4F54-922D-FF2A98196521}" type="slidenum">
              <a:rPr lang="zh-CN" altLang="en-US" sz="1200" smtClean="0"/>
            </a:fld>
            <a:endParaRPr lang="zh-CN"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2629D625-CEFE-4473-B3E4-3C296A36A86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10101" y="2236947"/>
            <a:ext cx="9181148" cy="1543526"/>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620203" y="4080510"/>
            <a:ext cx="7560945" cy="1840230"/>
          </a:xfrm>
        </p:spPr>
        <p:txBody>
          <a:bodyPr/>
          <a:lstStyle>
            <a:lvl1pPr marL="0" indent="0" algn="ctr">
              <a:buNone/>
              <a:defRPr>
                <a:solidFill>
                  <a:schemeClr val="tx1">
                    <a:tint val="75000"/>
                  </a:schemeClr>
                </a:solidFill>
              </a:defRPr>
            </a:lvl1pPr>
            <a:lvl2pPr marL="514350" indent="0" algn="ctr">
              <a:buNone/>
              <a:defRPr>
                <a:solidFill>
                  <a:schemeClr val="tx1">
                    <a:tint val="75000"/>
                  </a:schemeClr>
                </a:solidFill>
              </a:defRPr>
            </a:lvl2pPr>
            <a:lvl3pPr marL="1028700" indent="0" algn="ctr">
              <a:buNone/>
              <a:defRPr>
                <a:solidFill>
                  <a:schemeClr val="tx1">
                    <a:tint val="75000"/>
                  </a:schemeClr>
                </a:solidFill>
              </a:defRPr>
            </a:lvl3pPr>
            <a:lvl4pPr marL="1543050" indent="0" algn="ctr">
              <a:buNone/>
              <a:defRPr>
                <a:solidFill>
                  <a:schemeClr val="tx1">
                    <a:tint val="75000"/>
                  </a:schemeClr>
                </a:solidFill>
              </a:defRPr>
            </a:lvl4pPr>
            <a:lvl5pPr marL="2057400" indent="0" algn="ctr">
              <a:buNone/>
              <a:defRPr>
                <a:solidFill>
                  <a:schemeClr val="tx1">
                    <a:tint val="75000"/>
                  </a:schemeClr>
                </a:solidFill>
              </a:defRPr>
            </a:lvl5pPr>
            <a:lvl6pPr marL="2571750" indent="0" algn="ctr">
              <a:buNone/>
              <a:defRPr>
                <a:solidFill>
                  <a:schemeClr val="tx1">
                    <a:tint val="75000"/>
                  </a:schemeClr>
                </a:solidFill>
              </a:defRPr>
            </a:lvl6pPr>
            <a:lvl7pPr marL="3086100" indent="0" algn="ctr">
              <a:buNone/>
              <a:defRPr>
                <a:solidFill>
                  <a:schemeClr val="tx1">
                    <a:tint val="75000"/>
                  </a:schemeClr>
                </a:solidFill>
              </a:defRPr>
            </a:lvl7pPr>
            <a:lvl8pPr marL="3600450" indent="0" algn="ctr">
              <a:buNone/>
              <a:defRPr>
                <a:solidFill>
                  <a:schemeClr val="tx1">
                    <a:tint val="75000"/>
                  </a:schemeClr>
                </a:solidFill>
              </a:defRPr>
            </a:lvl8pPr>
            <a:lvl9pPr marL="41148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D3E327AC-38BD-4183-8CA8-7C4085A34E08}"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0A94AC27-029A-4C20-A20B-8B7E2F5A8BE6}" type="slidenum">
              <a:rPr lang="zh-CN" altLang="en-US"/>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592866F-DD20-45A0-930C-347F58B53EE2}"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8DCA457-3F44-46D4-BE29-654DF13C2995}"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830979" y="288371"/>
            <a:ext cx="2430304" cy="6144101"/>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540067" y="288371"/>
            <a:ext cx="7110889" cy="6144101"/>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C31CB3DA-6610-4E98-8AF6-4BE58B1FD3BF}"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1B851E4-3755-4D9D-86AF-FD10D68AEB55}" type="slidenum">
              <a:rPr lang="zh-CN" altLang="en-US"/>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1_空白">
    <p:spTree>
      <p:nvGrpSpPr>
        <p:cNvPr id="1" name=""/>
        <p:cNvGrpSpPr/>
        <p:nvPr/>
      </p:nvGrpSpPr>
      <p:grpSpPr>
        <a:xfrm>
          <a:off x="0" y="0"/>
          <a:ext cx="0" cy="0"/>
          <a:chOff x="0" y="0"/>
          <a:chExt cx="0" cy="0"/>
        </a:xfrm>
      </p:grpSpPr>
      <p:grpSp>
        <p:nvGrpSpPr>
          <p:cNvPr id="3" name="Group 17"/>
          <p:cNvGrpSpPr/>
          <p:nvPr/>
        </p:nvGrpSpPr>
        <p:grpSpPr bwMode="auto">
          <a:xfrm>
            <a:off x="-19050" y="0"/>
            <a:ext cx="10828338" cy="7202488"/>
            <a:chOff x="0" y="0"/>
            <a:chExt cx="5764" cy="4321"/>
          </a:xfrm>
        </p:grpSpPr>
        <p:sp>
          <p:nvSpPr>
            <p:cNvPr id="4" name="AutoShape 18"/>
            <p:cNvSpPr>
              <a:spLocks noChangeArrowheads="1"/>
            </p:cNvSpPr>
            <p:nvPr/>
          </p:nvSpPr>
          <p:spPr bwMode="gray">
            <a:xfrm>
              <a:off x="27" y="24"/>
              <a:ext cx="5712" cy="4274"/>
            </a:xfrm>
            <a:prstGeom prst="roundRect">
              <a:avLst>
                <a:gd name="adj" fmla="val 6227"/>
              </a:avLst>
            </a:prstGeom>
            <a:noFill/>
            <a:ln w="76200">
              <a:solidFill>
                <a:schemeClr val="bg1"/>
              </a:solidFill>
              <a:rou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5" name="Freeform 19"/>
            <p:cNvSpPr/>
            <p:nvPr/>
          </p:nvSpPr>
          <p:spPr bwMode="gray">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6" name="Freeform 20"/>
            <p:cNvSpPr/>
            <p:nvPr/>
          </p:nvSpPr>
          <p:spPr bwMode="gray">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7" name="Freeform 21"/>
            <p:cNvSpPr/>
            <p:nvPr/>
          </p:nvSpPr>
          <p:spPr bwMode="gray">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8" name="Freeform 22"/>
            <p:cNvSpPr/>
            <p:nvPr/>
          </p:nvSpPr>
          <p:spPr bwMode="gray">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sp>
        <p:nvSpPr>
          <p:cNvPr id="9" name="Rectangle 23"/>
          <p:cNvSpPr>
            <a:spLocks noChangeArrowheads="1"/>
          </p:cNvSpPr>
          <p:nvPr/>
        </p:nvSpPr>
        <p:spPr bwMode="gray">
          <a:xfrm>
            <a:off x="117475" y="1258888"/>
            <a:ext cx="10571163" cy="104775"/>
          </a:xfrm>
          <a:prstGeom prst="rect">
            <a:avLst/>
          </a:prstGeom>
          <a:gradFill rotWithShape="1">
            <a:gsLst>
              <a:gs pos="0">
                <a:schemeClr val="bg2"/>
              </a:gs>
              <a:gs pos="100000">
                <a:schemeClr val="bg2">
                  <a:gamma/>
                  <a:tint val="0"/>
                  <a:invGamma/>
                </a:schemeClr>
              </a:gs>
            </a:gsLst>
            <a:lin ang="5400000" scaled="1"/>
          </a:gradFill>
          <a:ln w="9525">
            <a:noFill/>
            <a:miter lim="800000"/>
          </a:ln>
          <a:effectLst/>
        </p:spPr>
        <p:txBody>
          <a:bodyPr wrap="none" lIns="102870" tIns="51435" rIns="102870" bIns="51435"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0" name="矩形 9"/>
          <p:cNvSpPr/>
          <p:nvPr userDrawn="1"/>
        </p:nvSpPr>
        <p:spPr>
          <a:xfrm>
            <a:off x="3624263" y="6805613"/>
            <a:ext cx="6953250" cy="411162"/>
          </a:xfrm>
          <a:prstGeom prst="rect">
            <a:avLst/>
          </a:prstGeom>
        </p:spPr>
        <p:txBody>
          <a:bodyPr lIns="102870" tIns="51435" rIns="102870" bIns="51435">
            <a:spAutoFit/>
          </a:bodyPr>
          <a:lstStyle/>
          <a:p>
            <a:pPr algn="r" fontAlgn="auto">
              <a:spcBef>
                <a:spcPts val="0"/>
              </a:spcBef>
              <a:spcAft>
                <a:spcPts val="0"/>
              </a:spcAft>
              <a:defRPr/>
            </a:pP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正己化人   知行合一</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标题 1"/>
          <p:cNvSpPr>
            <a:spLocks noGrp="1"/>
          </p:cNvSpPr>
          <p:nvPr>
            <p:ph type="title"/>
          </p:nvPr>
        </p:nvSpPr>
        <p:spPr>
          <a:xfrm>
            <a:off x="540068" y="335042"/>
            <a:ext cx="9811226" cy="591740"/>
          </a:xfrm>
        </p:spPr>
        <p:txBody>
          <a:bodyPr/>
          <a:lstStyle/>
          <a:p>
            <a:r>
              <a:rPr lang="zh-CN" altLang="en-US"/>
              <a:t>单击此处编辑母版标题样式</a:t>
            </a:r>
            <a:endParaRPr lang="zh-CN" altLang="en-US"/>
          </a:p>
        </p:txBody>
      </p:sp>
      <p:sp>
        <p:nvSpPr>
          <p:cNvPr id="11" name="灯片编号占位符 2"/>
          <p:cNvSpPr>
            <a:spLocks noGrp="1"/>
          </p:cNvSpPr>
          <p:nvPr>
            <p:ph type="sldNum" sz="quarter" idx="10"/>
          </p:nvPr>
        </p:nvSpPr>
        <p:spPr/>
        <p:txBody>
          <a:bodyPr/>
          <a:lstStyle>
            <a:lvl1pPr>
              <a:defRPr/>
            </a:lvl1pPr>
          </a:lstStyle>
          <a:p>
            <a:pPr>
              <a:defRPr/>
            </a:pPr>
            <a:fld id="{EC0BE6A6-D7B1-40A0-B0FC-69753B103B40}" type="slidenum">
              <a:rPr lang="en-US"/>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2_空白">
    <p:spTree>
      <p:nvGrpSpPr>
        <p:cNvPr id="1" name=""/>
        <p:cNvGrpSpPr/>
        <p:nvPr/>
      </p:nvGrpSpPr>
      <p:grpSpPr>
        <a:xfrm>
          <a:off x="0" y="0"/>
          <a:ext cx="0" cy="0"/>
          <a:chOff x="0" y="0"/>
          <a:chExt cx="0" cy="0"/>
        </a:xfrm>
      </p:grpSpPr>
      <p:grpSp>
        <p:nvGrpSpPr>
          <p:cNvPr id="3" name="Group 17"/>
          <p:cNvGrpSpPr/>
          <p:nvPr/>
        </p:nvGrpSpPr>
        <p:grpSpPr bwMode="auto">
          <a:xfrm>
            <a:off x="-19050" y="0"/>
            <a:ext cx="10828338" cy="7202488"/>
            <a:chOff x="0" y="0"/>
            <a:chExt cx="5764" cy="4321"/>
          </a:xfrm>
        </p:grpSpPr>
        <p:sp>
          <p:nvSpPr>
            <p:cNvPr id="4" name="AutoShape 18"/>
            <p:cNvSpPr>
              <a:spLocks noChangeArrowheads="1"/>
            </p:cNvSpPr>
            <p:nvPr/>
          </p:nvSpPr>
          <p:spPr bwMode="gray">
            <a:xfrm>
              <a:off x="27" y="24"/>
              <a:ext cx="5712" cy="4274"/>
            </a:xfrm>
            <a:prstGeom prst="roundRect">
              <a:avLst>
                <a:gd name="adj" fmla="val 6227"/>
              </a:avLst>
            </a:prstGeom>
            <a:noFill/>
            <a:ln w="76200">
              <a:solidFill>
                <a:schemeClr val="bg1"/>
              </a:solidFill>
              <a:round/>
            </a:ln>
            <a:effectLst/>
          </p:spPr>
          <p:txBody>
            <a:bodyPr wrap="none"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5" name="Freeform 19"/>
            <p:cNvSpPr/>
            <p:nvPr/>
          </p:nvSpPr>
          <p:spPr bwMode="gray">
            <a:xfrm>
              <a:off x="0" y="0"/>
              <a:ext cx="288" cy="282"/>
            </a:xfrm>
            <a:custGeom>
              <a:avLst/>
              <a:gdLst/>
              <a:ahLst/>
              <a:cxnLst>
                <a:cxn ang="0">
                  <a:pos x="2" y="282"/>
                </a:cxn>
                <a:cxn ang="0">
                  <a:pos x="82" y="144"/>
                </a:cxn>
                <a:cxn ang="0">
                  <a:pos x="165" y="36"/>
                </a:cxn>
                <a:cxn ang="0">
                  <a:pos x="288" y="0"/>
                </a:cxn>
                <a:cxn ang="0">
                  <a:pos x="0" y="0"/>
                </a:cxn>
              </a:cxnLst>
              <a:rect l="0" t="0" r="r" b="b"/>
              <a:pathLst>
                <a:path w="288" h="282">
                  <a:moveTo>
                    <a:pt x="2" y="282"/>
                  </a:moveTo>
                  <a:lnTo>
                    <a:pt x="82" y="144"/>
                  </a:lnTo>
                  <a:lnTo>
                    <a:pt x="165" y="36"/>
                  </a:lnTo>
                  <a:lnTo>
                    <a:pt x="288" y="0"/>
                  </a:lnTo>
                  <a:lnTo>
                    <a:pt x="0" y="0"/>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6" name="Freeform 20"/>
            <p:cNvSpPr/>
            <p:nvPr/>
          </p:nvSpPr>
          <p:spPr bwMode="gray">
            <a:xfrm>
              <a:off x="5" y="3985"/>
              <a:ext cx="244" cy="336"/>
            </a:xfrm>
            <a:custGeom>
              <a:avLst/>
              <a:gdLst/>
              <a:ahLst/>
              <a:cxnLst>
                <a:cxn ang="0">
                  <a:pos x="243" y="335"/>
                </a:cxn>
                <a:cxn ang="0">
                  <a:pos x="122" y="239"/>
                </a:cxn>
                <a:cxn ang="0">
                  <a:pos x="30" y="144"/>
                </a:cxn>
                <a:cxn ang="0">
                  <a:pos x="0" y="0"/>
                </a:cxn>
                <a:cxn ang="0">
                  <a:pos x="1" y="336"/>
                </a:cxn>
              </a:cxnLst>
              <a:rect l="0" t="0" r="r" b="b"/>
              <a:pathLst>
                <a:path w="243" h="336">
                  <a:moveTo>
                    <a:pt x="243" y="335"/>
                  </a:moveTo>
                  <a:lnTo>
                    <a:pt x="122" y="239"/>
                  </a:lnTo>
                  <a:lnTo>
                    <a:pt x="30" y="144"/>
                  </a:lnTo>
                  <a:lnTo>
                    <a:pt x="0" y="0"/>
                  </a:lnTo>
                  <a:lnTo>
                    <a:pt x="1" y="336"/>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7" name="Freeform 21"/>
            <p:cNvSpPr/>
            <p:nvPr/>
          </p:nvSpPr>
          <p:spPr bwMode="gray">
            <a:xfrm>
              <a:off x="5511" y="4029"/>
              <a:ext cx="253" cy="290"/>
            </a:xfrm>
            <a:custGeom>
              <a:avLst/>
              <a:gdLst/>
              <a:ahLst/>
              <a:cxnLst>
                <a:cxn ang="0">
                  <a:pos x="229" y="0"/>
                </a:cxn>
                <a:cxn ang="0">
                  <a:pos x="164" y="144"/>
                </a:cxn>
                <a:cxn ang="0">
                  <a:pos x="98" y="253"/>
                </a:cxn>
                <a:cxn ang="0">
                  <a:pos x="0" y="290"/>
                </a:cxn>
                <a:cxn ang="0">
                  <a:pos x="232" y="287"/>
                </a:cxn>
              </a:cxnLst>
              <a:rect l="0" t="0" r="r" b="b"/>
              <a:pathLst>
                <a:path w="232" h="290">
                  <a:moveTo>
                    <a:pt x="229" y="0"/>
                  </a:moveTo>
                  <a:lnTo>
                    <a:pt x="164" y="144"/>
                  </a:lnTo>
                  <a:lnTo>
                    <a:pt x="98" y="253"/>
                  </a:lnTo>
                  <a:lnTo>
                    <a:pt x="0" y="290"/>
                  </a:lnTo>
                  <a:lnTo>
                    <a:pt x="232" y="287"/>
                  </a:lnTo>
                </a:path>
              </a:pathLst>
            </a:custGeom>
            <a:solidFill>
              <a:schemeClr val="bg1"/>
            </a:solidFill>
            <a:ln w="9525">
              <a:solidFill>
                <a:schemeClr val="bg1"/>
              </a:solid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sp>
          <p:nvSpPr>
            <p:cNvPr id="8" name="Freeform 22"/>
            <p:cNvSpPr/>
            <p:nvPr/>
          </p:nvSpPr>
          <p:spPr bwMode="gray">
            <a:xfrm>
              <a:off x="5472" y="0"/>
              <a:ext cx="288" cy="288"/>
            </a:xfrm>
            <a:custGeom>
              <a:avLst/>
              <a:gdLst/>
              <a:ahLst/>
              <a:cxnLst>
                <a:cxn ang="0">
                  <a:pos x="0" y="0"/>
                </a:cxn>
                <a:cxn ang="0">
                  <a:pos x="144" y="82"/>
                </a:cxn>
                <a:cxn ang="0">
                  <a:pos x="252" y="165"/>
                </a:cxn>
                <a:cxn ang="0">
                  <a:pos x="288" y="288"/>
                </a:cxn>
                <a:cxn ang="0">
                  <a:pos x="288" y="0"/>
                </a:cxn>
              </a:cxnLst>
              <a:rect l="0" t="0" r="r" b="b"/>
              <a:pathLst>
                <a:path w="288" h="288">
                  <a:moveTo>
                    <a:pt x="0" y="0"/>
                  </a:moveTo>
                  <a:lnTo>
                    <a:pt x="144" y="82"/>
                  </a:lnTo>
                  <a:lnTo>
                    <a:pt x="252" y="165"/>
                  </a:lnTo>
                  <a:lnTo>
                    <a:pt x="288" y="288"/>
                  </a:lnTo>
                  <a:lnTo>
                    <a:pt x="288" y="0"/>
                  </a:lnTo>
                </a:path>
              </a:pathLst>
            </a:custGeom>
            <a:solidFill>
              <a:schemeClr val="bg1"/>
            </a:solidFill>
            <a:ln w="9525">
              <a:noFill/>
              <a:round/>
            </a:ln>
            <a:effectLst/>
          </p:spPr>
          <p:txBody>
            <a:bodyPr/>
            <a:lstStyle/>
            <a:p>
              <a:pPr>
                <a:defRPr/>
              </a:pPr>
              <a:endParaRPr lang="zh-CN" altLang="en-US">
                <a:latin typeface="微软雅黑" panose="020B0503020204020204" pitchFamily="34" charset="-122"/>
                <a:ea typeface="微软雅黑" panose="020B0503020204020204" pitchFamily="34" charset="-122"/>
              </a:endParaRPr>
            </a:p>
          </p:txBody>
        </p:sp>
      </p:grpSp>
      <p:sp>
        <p:nvSpPr>
          <p:cNvPr id="9" name="Rectangle 23"/>
          <p:cNvSpPr>
            <a:spLocks noChangeArrowheads="1"/>
          </p:cNvSpPr>
          <p:nvPr/>
        </p:nvSpPr>
        <p:spPr bwMode="gray">
          <a:xfrm>
            <a:off x="117475" y="1258888"/>
            <a:ext cx="10571163" cy="104775"/>
          </a:xfrm>
          <a:prstGeom prst="rect">
            <a:avLst/>
          </a:prstGeom>
          <a:gradFill rotWithShape="1">
            <a:gsLst>
              <a:gs pos="0">
                <a:schemeClr val="bg2"/>
              </a:gs>
              <a:gs pos="100000">
                <a:schemeClr val="bg2">
                  <a:gamma/>
                  <a:tint val="0"/>
                  <a:invGamma/>
                </a:schemeClr>
              </a:gs>
            </a:gsLst>
            <a:lin ang="5400000" scaled="1"/>
          </a:gradFill>
          <a:ln w="9525">
            <a:noFill/>
            <a:miter lim="800000"/>
          </a:ln>
          <a:effectLst/>
        </p:spPr>
        <p:txBody>
          <a:bodyPr wrap="none" lIns="102870" tIns="51435" rIns="102870" bIns="51435" anchor="ctr"/>
          <a:lstStyle/>
          <a:p>
            <a:pPr>
              <a:defRPr/>
            </a:pPr>
            <a:endParaRPr lang="zh-CN" altLang="en-US">
              <a:latin typeface="微软雅黑" panose="020B0503020204020204" pitchFamily="34" charset="-122"/>
              <a:ea typeface="微软雅黑" panose="020B0503020204020204" pitchFamily="34" charset="-122"/>
            </a:endParaRPr>
          </a:p>
        </p:txBody>
      </p:sp>
      <p:sp>
        <p:nvSpPr>
          <p:cNvPr id="10" name="矩形 9"/>
          <p:cNvSpPr/>
          <p:nvPr userDrawn="1"/>
        </p:nvSpPr>
        <p:spPr>
          <a:xfrm>
            <a:off x="3624263" y="6805613"/>
            <a:ext cx="6953250" cy="411162"/>
          </a:xfrm>
          <a:prstGeom prst="rect">
            <a:avLst/>
          </a:prstGeom>
        </p:spPr>
        <p:txBody>
          <a:bodyPr lIns="102870" tIns="51435" rIns="102870" bIns="51435">
            <a:spAutoFit/>
          </a:bodyPr>
          <a:lstStyle/>
          <a:p>
            <a:pPr algn="r" fontAlgn="auto">
              <a:spcBef>
                <a:spcPts val="0"/>
              </a:spcBef>
              <a:spcAft>
                <a:spcPts val="0"/>
              </a:spcAft>
              <a:defRPr/>
            </a:pPr>
            <a:r>
              <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正己化人   知行合一</a:t>
            </a:r>
            <a:endParaRPr lang="zh-CN" altLang="en-US"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标题 1"/>
          <p:cNvSpPr>
            <a:spLocks noGrp="1"/>
          </p:cNvSpPr>
          <p:nvPr>
            <p:ph type="title"/>
          </p:nvPr>
        </p:nvSpPr>
        <p:spPr>
          <a:xfrm>
            <a:off x="540068" y="335042"/>
            <a:ext cx="9811226" cy="591740"/>
          </a:xfrm>
        </p:spPr>
        <p:txBody>
          <a:bodyPr/>
          <a:lstStyle/>
          <a:p>
            <a:r>
              <a:rPr lang="zh-CN" altLang="en-US"/>
              <a:t>单击此处编辑母版标题样式</a:t>
            </a:r>
            <a:endParaRPr lang="zh-CN" altLang="en-US"/>
          </a:p>
        </p:txBody>
      </p:sp>
      <p:sp>
        <p:nvSpPr>
          <p:cNvPr id="11" name="灯片编号占位符 2"/>
          <p:cNvSpPr>
            <a:spLocks noGrp="1"/>
          </p:cNvSpPr>
          <p:nvPr>
            <p:ph type="sldNum" sz="quarter" idx="10"/>
          </p:nvPr>
        </p:nvSpPr>
        <p:spPr/>
        <p:txBody>
          <a:bodyPr/>
          <a:lstStyle>
            <a:lvl1pPr>
              <a:defRPr/>
            </a:lvl1pPr>
          </a:lstStyle>
          <a:p>
            <a:pPr>
              <a:defRPr/>
            </a:pPr>
            <a:fld id="{3637D12B-A27A-40C7-BA2D-4A58C9A00072}" type="slidenum">
              <a:rPr lang="en-US"/>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cxnSp>
        <p:nvCxnSpPr>
          <p:cNvPr id="3" name="直接连接符 2"/>
          <p:cNvCxnSpPr/>
          <p:nvPr userDrawn="1"/>
        </p:nvCxnSpPr>
        <p:spPr>
          <a:xfrm>
            <a:off x="0" y="727075"/>
            <a:ext cx="1080135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矩形 3"/>
          <p:cNvSpPr/>
          <p:nvPr userDrawn="1"/>
        </p:nvSpPr>
        <p:spPr>
          <a:xfrm>
            <a:off x="638175" y="395288"/>
            <a:ext cx="5697538" cy="6794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188" tIns="49094" rIns="98188" bIns="49094" anchor="ctr"/>
          <a:lstStyle/>
          <a:p>
            <a:pPr algn="ctr">
              <a:defRPr/>
            </a:pPr>
            <a:endParaRPr lang="zh-CN" altLang="en-US"/>
          </a:p>
        </p:txBody>
      </p:sp>
      <p:sp>
        <p:nvSpPr>
          <p:cNvPr id="13" name="文本占位符 12"/>
          <p:cNvSpPr>
            <a:spLocks noGrp="1"/>
          </p:cNvSpPr>
          <p:nvPr>
            <p:ph type="body" sz="quarter" idx="10" hasCustomPrompt="1"/>
          </p:nvPr>
        </p:nvSpPr>
        <p:spPr>
          <a:xfrm>
            <a:off x="637346" y="531038"/>
            <a:ext cx="5698984" cy="452661"/>
          </a:xfrm>
          <a:prstGeom prst="rect">
            <a:avLst/>
          </a:prstGeom>
        </p:spPr>
        <p:txBody>
          <a:bodyPr/>
          <a:lstStyle>
            <a:lvl1pPr>
              <a:buNone/>
              <a:defRPr sz="2600" b="1">
                <a:solidFill>
                  <a:schemeClr val="tx1"/>
                </a:solidFill>
                <a:latin typeface="微软雅黑" panose="020B0503020204020204" pitchFamily="34" charset="-122"/>
                <a:ea typeface="微软雅黑" panose="020B0503020204020204" pitchFamily="34" charset="-122"/>
              </a:defRPr>
            </a:lvl1pPr>
          </a:lstStyle>
          <a:p>
            <a:pPr lvl="0"/>
            <a:r>
              <a:rPr lang="zh-CN" altLang="en-US" dirty="0"/>
              <a:t>单击此处编辑母版</a:t>
            </a:r>
            <a:endParaRPr lang="zh-CN" altLang="en-US" dirty="0"/>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134D40F6-FFDC-4472-A0C8-34687CEDD291}"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051CC72-9657-436D-ADD7-D0D0F5C00691}"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53232" y="4627245"/>
            <a:ext cx="9181148" cy="1430179"/>
          </a:xfrm>
        </p:spPr>
        <p:txBody>
          <a:bodyPr anchor="t"/>
          <a:lstStyle>
            <a:lvl1pPr algn="l">
              <a:defRPr sz="45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53232" y="3052049"/>
            <a:ext cx="9181148" cy="1575196"/>
          </a:xfrm>
        </p:spPr>
        <p:txBody>
          <a:bodyPr anchor="b"/>
          <a:lstStyle>
            <a:lvl1pPr marL="0" indent="0">
              <a:buNone/>
              <a:defRPr sz="2300">
                <a:solidFill>
                  <a:schemeClr val="tx1">
                    <a:tint val="75000"/>
                  </a:schemeClr>
                </a:solidFill>
              </a:defRPr>
            </a:lvl1pPr>
            <a:lvl2pPr marL="514350" indent="0">
              <a:buNone/>
              <a:defRPr sz="2000">
                <a:solidFill>
                  <a:schemeClr val="tx1">
                    <a:tint val="75000"/>
                  </a:schemeClr>
                </a:solidFill>
              </a:defRPr>
            </a:lvl2pPr>
            <a:lvl3pPr marL="1028700" indent="0">
              <a:buNone/>
              <a:defRPr sz="1800">
                <a:solidFill>
                  <a:schemeClr val="tx1">
                    <a:tint val="75000"/>
                  </a:schemeClr>
                </a:solidFill>
              </a:defRPr>
            </a:lvl3pPr>
            <a:lvl4pPr marL="1543050" indent="0">
              <a:buNone/>
              <a:defRPr sz="1600">
                <a:solidFill>
                  <a:schemeClr val="tx1">
                    <a:tint val="75000"/>
                  </a:schemeClr>
                </a:solidFill>
              </a:defRPr>
            </a:lvl4pPr>
            <a:lvl5pPr marL="2057400" indent="0">
              <a:buNone/>
              <a:defRPr sz="1600">
                <a:solidFill>
                  <a:schemeClr val="tx1">
                    <a:tint val="75000"/>
                  </a:schemeClr>
                </a:solidFill>
              </a:defRPr>
            </a:lvl5pPr>
            <a:lvl6pPr marL="2571750" indent="0">
              <a:buNone/>
              <a:defRPr sz="1600">
                <a:solidFill>
                  <a:schemeClr val="tx1">
                    <a:tint val="75000"/>
                  </a:schemeClr>
                </a:solidFill>
              </a:defRPr>
            </a:lvl6pPr>
            <a:lvl7pPr marL="3086100" indent="0">
              <a:buNone/>
              <a:defRPr sz="1600">
                <a:solidFill>
                  <a:schemeClr val="tx1">
                    <a:tint val="75000"/>
                  </a:schemeClr>
                </a:solidFill>
              </a:defRPr>
            </a:lvl7pPr>
            <a:lvl8pPr marL="3600450" indent="0">
              <a:buNone/>
              <a:defRPr sz="1600">
                <a:solidFill>
                  <a:schemeClr val="tx1">
                    <a:tint val="75000"/>
                  </a:schemeClr>
                </a:solidFill>
              </a:defRPr>
            </a:lvl8pPr>
            <a:lvl9pPr marL="41148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pPr>
              <a:defRPr/>
            </a:pPr>
            <a:fld id="{843F35E8-9D48-4F8F-8D09-6D65FFF35B8C}" type="datetimeFigureOut">
              <a:rPr lang="zh-CN" altLang="en-US"/>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DD2C2DD3-5BC8-4C30-97CD-A86465CB1130}"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540068" y="1680211"/>
            <a:ext cx="4770596" cy="4752261"/>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490686" y="1680211"/>
            <a:ext cx="4770596" cy="4752261"/>
          </a:xfrm>
        </p:spPr>
        <p:txBody>
          <a:bodyPr/>
          <a:lstStyle>
            <a:lvl1pPr>
              <a:defRPr sz="32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4C7EBCC9-D430-479B-B029-3A6C034BF1AE}"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3A648E0-1430-4C79-B505-85D635607BFB}"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540068" y="1611869"/>
            <a:ext cx="4772472" cy="671750"/>
          </a:xfrm>
        </p:spPr>
        <p:txBody>
          <a:bodyPr anchor="b"/>
          <a:lstStyle>
            <a:lvl1pPr marL="0" indent="0">
              <a:buNone/>
              <a:defRPr sz="2700" b="1"/>
            </a:lvl1pPr>
            <a:lvl2pPr marL="514350" indent="0">
              <a:buNone/>
              <a:defRPr sz="2300" b="1"/>
            </a:lvl2pPr>
            <a:lvl3pPr marL="1028700" indent="0">
              <a:buNone/>
              <a:defRPr sz="2000"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540068" y="2283619"/>
            <a:ext cx="4772472" cy="4148852"/>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5486936" y="1611869"/>
            <a:ext cx="4774347" cy="671750"/>
          </a:xfrm>
        </p:spPr>
        <p:txBody>
          <a:bodyPr anchor="b"/>
          <a:lstStyle>
            <a:lvl1pPr marL="0" indent="0">
              <a:buNone/>
              <a:defRPr sz="2700" b="1"/>
            </a:lvl1pPr>
            <a:lvl2pPr marL="514350" indent="0">
              <a:buNone/>
              <a:defRPr sz="2300" b="1"/>
            </a:lvl2pPr>
            <a:lvl3pPr marL="1028700" indent="0">
              <a:buNone/>
              <a:defRPr sz="2000" b="1"/>
            </a:lvl3pPr>
            <a:lvl4pPr marL="1543050" indent="0">
              <a:buNone/>
              <a:defRPr sz="1800" b="1"/>
            </a:lvl4pPr>
            <a:lvl5pPr marL="2057400" indent="0">
              <a:buNone/>
              <a:defRPr sz="1800" b="1"/>
            </a:lvl5pPr>
            <a:lvl6pPr marL="2571750" indent="0">
              <a:buNone/>
              <a:defRPr sz="1800" b="1"/>
            </a:lvl6pPr>
            <a:lvl7pPr marL="3086100" indent="0">
              <a:buNone/>
              <a:defRPr sz="1800" b="1"/>
            </a:lvl7pPr>
            <a:lvl8pPr marL="3600450" indent="0">
              <a:buNone/>
              <a:defRPr sz="1800" b="1"/>
            </a:lvl8pPr>
            <a:lvl9pPr marL="4114800" indent="0">
              <a:buNone/>
              <a:defRPr sz="18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5486936" y="2283619"/>
            <a:ext cx="4774347" cy="4148852"/>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8F99B1C4-5BFC-4607-9235-78A50B80F531}" type="datetimeFigureOut">
              <a:rPr lang="zh-CN" altLang="en-US"/>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8C3021CF-A862-4058-977F-DF5C8B6A702F}"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E606A9F9-1251-4987-AFCD-7CD6EA415D50}" type="datetimeFigureOut">
              <a:rPr lang="zh-CN" altLang="en-US"/>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4F324E8E-F4F9-43FF-98EB-9CC7185F8E8D}"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8467E90B-F762-4CD8-AC58-736717F505BC}" type="datetimeFigureOut">
              <a:rPr lang="zh-CN" altLang="en-US"/>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57EAD58C-3E63-4389-B32B-708BD7825828}" type="slidenum">
              <a:rPr lang="zh-CN" altLang="en-US"/>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0068" y="286702"/>
            <a:ext cx="3553570" cy="1220153"/>
          </a:xfrm>
        </p:spPr>
        <p:txBody>
          <a:bodyPr anchor="b"/>
          <a:lstStyle>
            <a:lvl1pPr algn="l">
              <a:defRPr sz="2300" b="1"/>
            </a:lvl1pPr>
          </a:lstStyle>
          <a:p>
            <a:r>
              <a:rPr lang="zh-CN" altLang="en-US"/>
              <a:t>单击此处编辑母版标题样式</a:t>
            </a:r>
            <a:endParaRPr lang="zh-CN" altLang="en-US"/>
          </a:p>
        </p:txBody>
      </p:sp>
      <p:sp>
        <p:nvSpPr>
          <p:cNvPr id="3" name="内容占位符 2"/>
          <p:cNvSpPr>
            <a:spLocks noGrp="1"/>
          </p:cNvSpPr>
          <p:nvPr>
            <p:ph idx="1"/>
          </p:nvPr>
        </p:nvSpPr>
        <p:spPr>
          <a:xfrm>
            <a:off x="4223028" y="286703"/>
            <a:ext cx="6038255" cy="6145769"/>
          </a:xfrm>
        </p:spPr>
        <p:txBody>
          <a:bodyPr/>
          <a:lstStyle>
            <a:lvl1pPr>
              <a:defRPr sz="36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540068" y="1506856"/>
            <a:ext cx="3553570" cy="4925616"/>
          </a:xfrm>
        </p:spPr>
        <p:txBody>
          <a:bodyPr/>
          <a:lstStyle>
            <a:lvl1pPr marL="0" indent="0">
              <a:buNone/>
              <a:defRPr sz="1600"/>
            </a:lvl1pPr>
            <a:lvl2pPr marL="514350" indent="0">
              <a:buNone/>
              <a:defRPr sz="1400"/>
            </a:lvl2pPr>
            <a:lvl3pPr marL="1028700" indent="0">
              <a:buNone/>
              <a:defRPr sz="1100"/>
            </a:lvl3pPr>
            <a:lvl4pPr marL="1543050" indent="0">
              <a:buNone/>
              <a:defRPr sz="1000"/>
            </a:lvl4pPr>
            <a:lvl5pPr marL="2057400" indent="0">
              <a:buNone/>
              <a:defRPr sz="1000"/>
            </a:lvl5pPr>
            <a:lvl6pPr marL="2571750" indent="0">
              <a:buNone/>
              <a:defRPr sz="1000"/>
            </a:lvl6pPr>
            <a:lvl7pPr marL="3086100" indent="0">
              <a:buNone/>
              <a:defRPr sz="1000"/>
            </a:lvl7pPr>
            <a:lvl8pPr marL="3600450" indent="0">
              <a:buNone/>
              <a:defRPr sz="1000"/>
            </a:lvl8pPr>
            <a:lvl9pPr marL="41148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5AB8F9B9-B4E7-4C19-BFCB-7C99DA0FD272}"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EF70253D-1B31-4428-82E8-A088A21FDC15}"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117140" y="5040630"/>
            <a:ext cx="6480810" cy="595075"/>
          </a:xfrm>
        </p:spPr>
        <p:txBody>
          <a:bodyPr anchor="b"/>
          <a:lstStyle>
            <a:lvl1pPr algn="l">
              <a:defRPr sz="23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2117140" y="643414"/>
            <a:ext cx="6480810" cy="4320540"/>
          </a:xfrm>
        </p:spPr>
        <p:txBody>
          <a:bodyPr rtlCol="0">
            <a:normAutofit/>
          </a:bodyPr>
          <a:lstStyle>
            <a:lvl1pPr marL="0" indent="0">
              <a:buNone/>
              <a:defRPr sz="3600"/>
            </a:lvl1pPr>
            <a:lvl2pPr marL="514350" indent="0">
              <a:buNone/>
              <a:defRPr sz="3200"/>
            </a:lvl2pPr>
            <a:lvl3pPr marL="1028700" indent="0">
              <a:buNone/>
              <a:defRPr sz="2700"/>
            </a:lvl3pPr>
            <a:lvl4pPr marL="1543050" indent="0">
              <a:buNone/>
              <a:defRPr sz="2300"/>
            </a:lvl4pPr>
            <a:lvl5pPr marL="2057400" indent="0">
              <a:buNone/>
              <a:defRPr sz="2300"/>
            </a:lvl5pPr>
            <a:lvl6pPr marL="2571750" indent="0">
              <a:buNone/>
              <a:defRPr sz="2300"/>
            </a:lvl6pPr>
            <a:lvl7pPr marL="3086100" indent="0">
              <a:buNone/>
              <a:defRPr sz="2300"/>
            </a:lvl7pPr>
            <a:lvl8pPr marL="3600450" indent="0">
              <a:buNone/>
              <a:defRPr sz="2300"/>
            </a:lvl8pPr>
            <a:lvl9pPr marL="4114800" indent="0">
              <a:buNone/>
              <a:defRPr sz="2300"/>
            </a:lvl9pPr>
          </a:lstStyle>
          <a:p>
            <a:pPr lvl="0"/>
            <a:endParaRPr lang="zh-CN" altLang="en-US" noProof="0"/>
          </a:p>
        </p:txBody>
      </p:sp>
      <p:sp>
        <p:nvSpPr>
          <p:cNvPr id="4" name="文本占位符 3"/>
          <p:cNvSpPr>
            <a:spLocks noGrp="1"/>
          </p:cNvSpPr>
          <p:nvPr>
            <p:ph type="body" sz="half" idx="2"/>
          </p:nvPr>
        </p:nvSpPr>
        <p:spPr>
          <a:xfrm>
            <a:off x="2117140" y="5635705"/>
            <a:ext cx="6480810" cy="845105"/>
          </a:xfrm>
        </p:spPr>
        <p:txBody>
          <a:bodyPr/>
          <a:lstStyle>
            <a:lvl1pPr marL="0" indent="0">
              <a:buNone/>
              <a:defRPr sz="1600"/>
            </a:lvl1pPr>
            <a:lvl2pPr marL="514350" indent="0">
              <a:buNone/>
              <a:defRPr sz="1400"/>
            </a:lvl2pPr>
            <a:lvl3pPr marL="1028700" indent="0">
              <a:buNone/>
              <a:defRPr sz="1100"/>
            </a:lvl3pPr>
            <a:lvl4pPr marL="1543050" indent="0">
              <a:buNone/>
              <a:defRPr sz="1000"/>
            </a:lvl4pPr>
            <a:lvl5pPr marL="2057400" indent="0">
              <a:buNone/>
              <a:defRPr sz="1000"/>
            </a:lvl5pPr>
            <a:lvl6pPr marL="2571750" indent="0">
              <a:buNone/>
              <a:defRPr sz="1000"/>
            </a:lvl6pPr>
            <a:lvl7pPr marL="3086100" indent="0">
              <a:buNone/>
              <a:defRPr sz="1000"/>
            </a:lvl7pPr>
            <a:lvl8pPr marL="3600450" indent="0">
              <a:buNone/>
              <a:defRPr sz="1000"/>
            </a:lvl8pPr>
            <a:lvl9pPr marL="4114800" indent="0">
              <a:buNone/>
              <a:defRPr sz="1000"/>
            </a:lvl9pPr>
          </a:lstStyle>
          <a:p>
            <a:pPr lvl="0"/>
            <a:r>
              <a:rPr lang="zh-CN" altLang="en-US"/>
              <a:t>单击此处编辑母版文本样式</a:t>
            </a:r>
            <a:endParaRPr lang="zh-CN" altLang="en-US"/>
          </a:p>
        </p:txBody>
      </p:sp>
      <p:sp>
        <p:nvSpPr>
          <p:cNvPr id="5" name="日期占位符 3"/>
          <p:cNvSpPr>
            <a:spLocks noGrp="1"/>
          </p:cNvSpPr>
          <p:nvPr>
            <p:ph type="dt" sz="half" idx="10"/>
          </p:nvPr>
        </p:nvSpPr>
        <p:spPr/>
        <p:txBody>
          <a:bodyPr/>
          <a:lstStyle>
            <a:lvl1pPr>
              <a:defRPr/>
            </a:lvl1pPr>
          </a:lstStyle>
          <a:p>
            <a:pPr>
              <a:defRPr/>
            </a:pPr>
            <a:fld id="{AA310F16-C496-4042-BC3E-48D25A8B28F1}" type="datetimeFigureOut">
              <a:rPr lang="zh-CN" altLang="en-US"/>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66F8EC4-D2BB-4C02-A7D9-A01B72314EE4}"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95300" y="450850"/>
            <a:ext cx="9720263" cy="569913"/>
          </a:xfrm>
          <a:prstGeom prst="rect">
            <a:avLst/>
          </a:prstGeom>
          <a:noFill/>
          <a:ln w="9525">
            <a:noFill/>
            <a:miter lim="800000"/>
          </a:ln>
        </p:spPr>
        <p:txBody>
          <a:bodyPr vert="horz" wrap="square" lIns="102870" tIns="51435" rIns="102870" bIns="51435" numCol="1" anchor="ctr"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495300" y="1373188"/>
            <a:ext cx="9720263" cy="4751387"/>
          </a:xfrm>
          <a:prstGeom prst="rect">
            <a:avLst/>
          </a:prstGeom>
          <a:noFill/>
          <a:ln w="9525">
            <a:noFill/>
            <a:miter lim="800000"/>
          </a:ln>
        </p:spPr>
        <p:txBody>
          <a:bodyPr vert="horz" wrap="square" lIns="102870" tIns="51435" rIns="102870" bIns="51435"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539750" y="6673850"/>
            <a:ext cx="2520950" cy="384175"/>
          </a:xfrm>
          <a:prstGeom prst="rect">
            <a:avLst/>
          </a:prstGeom>
        </p:spPr>
        <p:txBody>
          <a:bodyPr vert="horz" lIns="102870" tIns="51435" rIns="102870" bIns="51435" rtlCol="0" anchor="ctr"/>
          <a:lstStyle>
            <a:lvl1pPr algn="l" fontAlgn="auto">
              <a:spcBef>
                <a:spcPts val="0"/>
              </a:spcBef>
              <a:spcAft>
                <a:spcPts val="0"/>
              </a:spcAft>
              <a:defRPr sz="1400">
                <a:solidFill>
                  <a:schemeClr val="tx1">
                    <a:tint val="75000"/>
                  </a:schemeClr>
                </a:solidFill>
                <a:latin typeface="+mn-lt"/>
                <a:ea typeface="+mn-ea"/>
              </a:defRPr>
            </a:lvl1pPr>
          </a:lstStyle>
          <a:p>
            <a:pPr>
              <a:defRPr/>
            </a:pPr>
            <a:fld id="{43608178-4EA9-4564-9982-C72A9596B82D}" type="datetimeFigureOut">
              <a:rPr lang="zh-CN" altLang="en-US"/>
            </a:fld>
            <a:endParaRPr lang="zh-CN" altLang="en-US"/>
          </a:p>
        </p:txBody>
      </p:sp>
      <p:sp>
        <p:nvSpPr>
          <p:cNvPr id="5" name="页脚占位符 4"/>
          <p:cNvSpPr>
            <a:spLocks noGrp="1"/>
          </p:cNvSpPr>
          <p:nvPr>
            <p:ph type="ftr" sz="quarter" idx="3"/>
          </p:nvPr>
        </p:nvSpPr>
        <p:spPr>
          <a:xfrm>
            <a:off x="3690938" y="6673850"/>
            <a:ext cx="3419475" cy="384175"/>
          </a:xfrm>
          <a:prstGeom prst="rect">
            <a:avLst/>
          </a:prstGeom>
        </p:spPr>
        <p:txBody>
          <a:bodyPr vert="horz" lIns="102870" tIns="51435" rIns="102870" bIns="51435" rtlCol="0" anchor="ctr"/>
          <a:lstStyle>
            <a:lvl1pPr algn="ctr" fontAlgn="auto">
              <a:spcBef>
                <a:spcPts val="0"/>
              </a:spcBef>
              <a:spcAft>
                <a:spcPts val="0"/>
              </a:spcAft>
              <a:defRPr sz="14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7740650" y="6673850"/>
            <a:ext cx="2520950" cy="384175"/>
          </a:xfrm>
          <a:prstGeom prst="rect">
            <a:avLst/>
          </a:prstGeom>
        </p:spPr>
        <p:txBody>
          <a:bodyPr vert="horz" lIns="102870" tIns="51435" rIns="102870" bIns="51435" rtlCol="0" anchor="ctr"/>
          <a:lstStyle>
            <a:lvl1pPr algn="r" fontAlgn="auto">
              <a:spcBef>
                <a:spcPts val="0"/>
              </a:spcBef>
              <a:spcAft>
                <a:spcPts val="0"/>
              </a:spcAft>
              <a:defRPr sz="1400">
                <a:solidFill>
                  <a:schemeClr val="tx1">
                    <a:tint val="75000"/>
                  </a:schemeClr>
                </a:solidFill>
                <a:latin typeface="+mn-lt"/>
                <a:ea typeface="+mn-ea"/>
              </a:defRPr>
            </a:lvl1pPr>
          </a:lstStyle>
          <a:p>
            <a:pPr>
              <a:defRPr/>
            </a:pPr>
            <a:fld id="{2E0ADAA9-C265-47AE-A4C3-5F3E014E41F6}" type="slidenum">
              <a:rPr lang="zh-CN" altLang="en-US"/>
            </a:fld>
            <a:endParaRPr lang="zh-CN" altLang="en-US"/>
          </a:p>
        </p:txBody>
      </p:sp>
      <p:sp>
        <p:nvSpPr>
          <p:cNvPr id="7" name="矩形 6"/>
          <p:cNvSpPr/>
          <p:nvPr userDrawn="1"/>
        </p:nvSpPr>
        <p:spPr>
          <a:xfrm>
            <a:off x="0" y="6840538"/>
            <a:ext cx="10801350" cy="952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anchor="ctr"/>
          <a:lstStyle/>
          <a:p>
            <a:pPr algn="ctr" fontAlgn="auto">
              <a:spcBef>
                <a:spcPts val="0"/>
              </a:spcBef>
              <a:spcAft>
                <a:spcPts val="0"/>
              </a:spcAft>
              <a:defRPr/>
            </a:pPr>
            <a:endParaRPr lang="zh-CN" altLang="en-US"/>
          </a:p>
        </p:txBody>
      </p:sp>
      <p:sp>
        <p:nvSpPr>
          <p:cNvPr id="1032" name="TextBox 7"/>
          <p:cNvSpPr txBox="1">
            <a:spLocks noChangeArrowheads="1"/>
          </p:cNvSpPr>
          <p:nvPr userDrawn="1"/>
        </p:nvSpPr>
        <p:spPr bwMode="auto">
          <a:xfrm>
            <a:off x="8696325" y="6624638"/>
            <a:ext cx="790575" cy="519112"/>
          </a:xfrm>
          <a:prstGeom prst="rect">
            <a:avLst/>
          </a:prstGeom>
          <a:solidFill>
            <a:schemeClr val="bg1"/>
          </a:solidFill>
          <a:ln>
            <a:noFill/>
          </a:ln>
        </p:spPr>
        <p:txBody>
          <a:bodyPr wrap="none" lIns="102870" tIns="51435" rIns="102870" bIns="51435">
            <a:spAutoFit/>
          </a:bodyPr>
          <a:lstStyle>
            <a:lvl1pPr>
              <a:defRPr sz="2000">
                <a:solidFill>
                  <a:schemeClr val="tx1"/>
                </a:solidFill>
                <a:latin typeface="Calibri" panose="020F0502020204030204" pitchFamily="34" charset="0"/>
                <a:ea typeface="宋体" panose="02010600030101010101" pitchFamily="2" charset="-122"/>
              </a:defRPr>
            </a:lvl1pPr>
            <a:lvl2pPr marL="742950" indent="-285750">
              <a:defRPr sz="2000">
                <a:solidFill>
                  <a:schemeClr val="tx1"/>
                </a:solidFill>
                <a:latin typeface="Calibri" panose="020F0502020204030204" pitchFamily="34" charset="0"/>
                <a:ea typeface="宋体" panose="02010600030101010101" pitchFamily="2" charset="-122"/>
              </a:defRPr>
            </a:lvl2pPr>
            <a:lvl3pPr marL="1143000" indent="-228600">
              <a:defRPr sz="2000">
                <a:solidFill>
                  <a:schemeClr val="tx1"/>
                </a:solidFill>
                <a:latin typeface="Calibri" panose="020F0502020204030204" pitchFamily="34" charset="0"/>
                <a:ea typeface="宋体" panose="02010600030101010101" pitchFamily="2" charset="-122"/>
              </a:defRPr>
            </a:lvl3pPr>
            <a:lvl4pPr marL="1600200" indent="-228600">
              <a:defRPr sz="2000">
                <a:solidFill>
                  <a:schemeClr val="tx1"/>
                </a:solidFill>
                <a:latin typeface="Calibri" panose="020F0502020204030204" pitchFamily="34" charset="0"/>
                <a:ea typeface="宋体" panose="02010600030101010101" pitchFamily="2" charset="-122"/>
              </a:defRPr>
            </a:lvl4pPr>
            <a:lvl5pPr>
              <a:defRPr sz="2000">
                <a:solidFill>
                  <a:schemeClr val="tx1"/>
                </a:solidFill>
                <a:latin typeface="Calibri" panose="020F0502020204030204" pitchFamily="34" charset="0"/>
                <a:ea typeface="宋体" panose="02010600030101010101" pitchFamily="2" charset="-122"/>
              </a:defRPr>
            </a:lvl5pPr>
            <a:lvl6pPr marL="2514600" indent="-228600" defTabSz="1028700" fontAlgn="base">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fontAlgn="base">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fontAlgn="base">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fontAlgn="base">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a:defRPr/>
            </a:pPr>
            <a:r>
              <a:rPr lang="en-US" altLang="zh-CN" sz="2700" dirty="0">
                <a:solidFill>
                  <a:srgbClr val="00B0F0"/>
                </a:solidFill>
                <a:latin typeface="Impact" panose="020B0806030902050204" pitchFamily="34" charset="0"/>
              </a:rPr>
              <a:t>CIIC</a:t>
            </a:r>
            <a:endParaRPr lang="zh-CN" altLang="en-US" sz="2700" dirty="0">
              <a:solidFill>
                <a:srgbClr val="00B0F0"/>
              </a:solidFill>
              <a:latin typeface="Impact" panose="020B080603090205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1028700" rtl="0" eaLnBrk="0" fontAlgn="base" hangingPunct="0">
        <a:spcBef>
          <a:spcPct val="0"/>
        </a:spcBef>
        <a:spcAft>
          <a:spcPct val="0"/>
        </a:spcAft>
        <a:defRPr sz="2700" b="1" kern="1200">
          <a:solidFill>
            <a:srgbClr val="00B0F0"/>
          </a:solidFill>
          <a:latin typeface="微软雅黑" panose="020B0503020204020204" pitchFamily="34" charset="-122"/>
          <a:ea typeface="微软雅黑" panose="020B0503020204020204" pitchFamily="34" charset="-122"/>
          <a:cs typeface="+mj-cs"/>
        </a:defRPr>
      </a:lvl1pPr>
      <a:lvl2pPr algn="l" defTabSz="1028700" rtl="0" eaLnBrk="0" fontAlgn="base" hangingPunct="0">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2pPr>
      <a:lvl3pPr algn="l" defTabSz="1028700" rtl="0" eaLnBrk="0" fontAlgn="base" hangingPunct="0">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3pPr>
      <a:lvl4pPr algn="l" defTabSz="1028700" rtl="0" eaLnBrk="0" fontAlgn="base" hangingPunct="0">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4pPr>
      <a:lvl5pPr algn="l" defTabSz="1028700" rtl="0" eaLnBrk="0" fontAlgn="base" hangingPunct="0">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5pPr>
      <a:lvl6pPr marL="457200" algn="l" defTabSz="1028700" rtl="0" fontAlgn="base">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6pPr>
      <a:lvl7pPr marL="914400" algn="l" defTabSz="1028700" rtl="0" fontAlgn="base">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7pPr>
      <a:lvl8pPr marL="1371600" algn="l" defTabSz="1028700" rtl="0" fontAlgn="base">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8pPr>
      <a:lvl9pPr marL="1828800" algn="l" defTabSz="1028700" rtl="0" fontAlgn="base">
        <a:spcBef>
          <a:spcPct val="0"/>
        </a:spcBef>
        <a:spcAft>
          <a:spcPct val="0"/>
        </a:spcAft>
        <a:defRPr sz="2700" b="1">
          <a:solidFill>
            <a:srgbClr val="00B0F0"/>
          </a:solidFill>
          <a:latin typeface="微软雅黑" panose="020B0503020204020204" pitchFamily="34" charset="-122"/>
          <a:ea typeface="微软雅黑" panose="020B0503020204020204" pitchFamily="34" charset="-122"/>
        </a:defRPr>
      </a:lvl9pPr>
    </p:titleStyle>
    <p:bodyStyle>
      <a:lvl1pPr marL="386080" indent="-386080" algn="l" defTabSz="1028700" rtl="0" eaLnBrk="0" fontAlgn="base" hangingPunct="0">
        <a:spcBef>
          <a:spcPct val="20000"/>
        </a:spcBef>
        <a:spcAft>
          <a:spcPct val="0"/>
        </a:spcAft>
        <a:buFont typeface="Arial" panose="020B0604020202020204" pitchFamily="34" charset="0"/>
        <a:buChar char="•"/>
        <a:defRPr sz="3600" kern="1200">
          <a:solidFill>
            <a:schemeClr val="tx1"/>
          </a:solidFill>
          <a:latin typeface="+mn-lt"/>
          <a:ea typeface="+mn-ea"/>
          <a:cs typeface="+mn-cs"/>
        </a:defRPr>
      </a:lvl1pPr>
      <a:lvl2pPr marL="835025" indent="-320675" algn="l" defTabSz="10287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2pPr>
      <a:lvl3pPr marL="1285875" indent="-257175" algn="l" defTabSz="1028700" rtl="0" eaLnBrk="0" fontAlgn="base" hangingPunct="0">
        <a:spcBef>
          <a:spcPct val="20000"/>
        </a:spcBef>
        <a:spcAft>
          <a:spcPct val="0"/>
        </a:spcAft>
        <a:buFont typeface="Arial" panose="020B0604020202020204" pitchFamily="34" charset="0"/>
        <a:buChar char="•"/>
        <a:defRPr sz="2700" kern="1200">
          <a:solidFill>
            <a:schemeClr val="tx1"/>
          </a:solidFill>
          <a:latin typeface="+mn-lt"/>
          <a:ea typeface="+mn-ea"/>
          <a:cs typeface="+mn-cs"/>
        </a:defRPr>
      </a:lvl3pPr>
      <a:lvl4pPr marL="1800225" indent="-257175" algn="l" defTabSz="1028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4pPr>
      <a:lvl5pPr marL="2314575" indent="-257175" algn="l" defTabSz="1028700" rtl="0" eaLnBrk="0" fontAlgn="base" hangingPunct="0">
        <a:spcBef>
          <a:spcPct val="20000"/>
        </a:spcBef>
        <a:spcAft>
          <a:spcPct val="0"/>
        </a:spcAft>
        <a:buFont typeface="Arial" panose="020B0604020202020204" pitchFamily="34" charset="0"/>
        <a:buChar char="»"/>
        <a:defRPr sz="2300" kern="1200">
          <a:solidFill>
            <a:schemeClr val="tx1"/>
          </a:solidFill>
          <a:latin typeface="+mn-lt"/>
          <a:ea typeface="+mn-ea"/>
          <a:cs typeface="+mn-cs"/>
        </a:defRPr>
      </a:lvl5pPr>
      <a:lvl6pPr marL="2828925" indent="-257175" algn="l" defTabSz="1028700"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6pPr>
      <a:lvl7pPr marL="3343275" indent="-257175" algn="l" defTabSz="1028700"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7pPr>
      <a:lvl8pPr marL="3857625" indent="-257175" algn="l" defTabSz="1028700"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8pPr>
      <a:lvl9pPr marL="4371975" indent="-257175" algn="l" defTabSz="1028700" rtl="0" eaLnBrk="1" latinLnBrk="0" hangingPunct="1">
        <a:spcBef>
          <a:spcPct val="20000"/>
        </a:spcBef>
        <a:buFont typeface="Arial" panose="020B0604020202020204" pitchFamily="34" charset="0"/>
        <a:buChar char="•"/>
        <a:defRPr sz="2300" kern="1200">
          <a:solidFill>
            <a:schemeClr val="tx1"/>
          </a:solidFill>
          <a:latin typeface="+mn-lt"/>
          <a:ea typeface="+mn-ea"/>
          <a:cs typeface="+mn-cs"/>
        </a:defRPr>
      </a:lvl9pPr>
    </p:bodyStyle>
    <p:otherStyle>
      <a:defPPr>
        <a:defRPr lang="zh-CN"/>
      </a:defPPr>
      <a:lvl1pPr marL="0" algn="l" defTabSz="1028700" rtl="0" eaLnBrk="1" latinLnBrk="0" hangingPunct="1">
        <a:defRPr sz="2000" kern="1200">
          <a:solidFill>
            <a:schemeClr val="tx1"/>
          </a:solidFill>
          <a:latin typeface="+mn-lt"/>
          <a:ea typeface="+mn-ea"/>
          <a:cs typeface="+mn-cs"/>
        </a:defRPr>
      </a:lvl1pPr>
      <a:lvl2pPr marL="514350" algn="l" defTabSz="1028700" rtl="0" eaLnBrk="1" latinLnBrk="0" hangingPunct="1">
        <a:defRPr sz="2000" kern="1200">
          <a:solidFill>
            <a:schemeClr val="tx1"/>
          </a:solidFill>
          <a:latin typeface="+mn-lt"/>
          <a:ea typeface="+mn-ea"/>
          <a:cs typeface="+mn-cs"/>
        </a:defRPr>
      </a:lvl2pPr>
      <a:lvl3pPr marL="1028700" algn="l" defTabSz="1028700" rtl="0" eaLnBrk="1" latinLnBrk="0" hangingPunct="1">
        <a:defRPr sz="2000" kern="1200">
          <a:solidFill>
            <a:schemeClr val="tx1"/>
          </a:solidFill>
          <a:latin typeface="+mn-lt"/>
          <a:ea typeface="+mn-ea"/>
          <a:cs typeface="+mn-cs"/>
        </a:defRPr>
      </a:lvl3pPr>
      <a:lvl4pPr marL="1543050" algn="l" defTabSz="1028700" rtl="0" eaLnBrk="1" latinLnBrk="0" hangingPunct="1">
        <a:defRPr sz="2000" kern="1200">
          <a:solidFill>
            <a:schemeClr val="tx1"/>
          </a:solidFill>
          <a:latin typeface="+mn-lt"/>
          <a:ea typeface="+mn-ea"/>
          <a:cs typeface="+mn-cs"/>
        </a:defRPr>
      </a:lvl4pPr>
      <a:lvl5pPr marL="2057400" algn="l" defTabSz="1028700" rtl="0" eaLnBrk="1" latinLnBrk="0" hangingPunct="1">
        <a:defRPr sz="2000" kern="1200">
          <a:solidFill>
            <a:schemeClr val="tx1"/>
          </a:solidFill>
          <a:latin typeface="+mn-lt"/>
          <a:ea typeface="+mn-ea"/>
          <a:cs typeface="+mn-cs"/>
        </a:defRPr>
      </a:lvl5pPr>
      <a:lvl6pPr marL="2571750" algn="l" defTabSz="1028700" rtl="0" eaLnBrk="1" latinLnBrk="0" hangingPunct="1">
        <a:defRPr sz="2000" kern="1200">
          <a:solidFill>
            <a:schemeClr val="tx1"/>
          </a:solidFill>
          <a:latin typeface="+mn-lt"/>
          <a:ea typeface="+mn-ea"/>
          <a:cs typeface="+mn-cs"/>
        </a:defRPr>
      </a:lvl6pPr>
      <a:lvl7pPr marL="3086100" algn="l" defTabSz="1028700" rtl="0" eaLnBrk="1" latinLnBrk="0" hangingPunct="1">
        <a:defRPr sz="2000" kern="1200">
          <a:solidFill>
            <a:schemeClr val="tx1"/>
          </a:solidFill>
          <a:latin typeface="+mn-lt"/>
          <a:ea typeface="+mn-ea"/>
          <a:cs typeface="+mn-cs"/>
        </a:defRPr>
      </a:lvl7pPr>
      <a:lvl8pPr marL="3600450" algn="l" defTabSz="1028700" rtl="0" eaLnBrk="1" latinLnBrk="0" hangingPunct="1">
        <a:defRPr sz="2000" kern="1200">
          <a:solidFill>
            <a:schemeClr val="tx1"/>
          </a:solidFill>
          <a:latin typeface="+mn-lt"/>
          <a:ea typeface="+mn-ea"/>
          <a:cs typeface="+mn-cs"/>
        </a:defRPr>
      </a:lvl8pPr>
      <a:lvl9pPr marL="4114800" algn="l" defTabSz="1028700" rtl="0" eaLnBrk="1" latinLnBrk="0" hangingPunct="1">
        <a:defRPr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wmf"/><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microsoft.com/office/2007/relationships/diagramDrawing" Target="../diagrams/drawing5.xml"/><Relationship Id="rId4" Type="http://schemas.openxmlformats.org/officeDocument/2006/relationships/diagramColors" Target="../diagrams/colors5.xml"/><Relationship Id="rId3" Type="http://schemas.openxmlformats.org/officeDocument/2006/relationships/diagramQuickStyle" Target="../diagrams/quickStyle5.xml"/><Relationship Id="rId2" Type="http://schemas.openxmlformats.org/officeDocument/2006/relationships/diagramLayout" Target="../diagrams/layout5.xml"/><Relationship Id="rId1" Type="http://schemas.openxmlformats.org/officeDocument/2006/relationships/diagramData" Target="../diagrams/data5.xml"/></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7.xml"/><Relationship Id="rId5" Type="http://schemas.microsoft.com/office/2007/relationships/diagramDrawing" Target="../diagrams/drawing6.xml"/><Relationship Id="rId4" Type="http://schemas.openxmlformats.org/officeDocument/2006/relationships/diagramColors" Target="../diagrams/colors6.xml"/><Relationship Id="rId3" Type="http://schemas.openxmlformats.org/officeDocument/2006/relationships/diagramQuickStyle" Target="../diagrams/quickStyle6.xml"/><Relationship Id="rId2" Type="http://schemas.openxmlformats.org/officeDocument/2006/relationships/diagramLayout" Target="../diagrams/layout6.xml"/><Relationship Id="rId1" Type="http://schemas.openxmlformats.org/officeDocument/2006/relationships/diagramData" Target="../diagrams/data6.xml"/></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7.xml"/><Relationship Id="rId5" Type="http://schemas.microsoft.com/office/2007/relationships/diagramDrawing" Target="../diagrams/drawing7.xml"/><Relationship Id="rId4" Type="http://schemas.openxmlformats.org/officeDocument/2006/relationships/diagramColors" Target="../diagrams/colors7.xml"/><Relationship Id="rId3" Type="http://schemas.openxmlformats.org/officeDocument/2006/relationships/diagramQuickStyle" Target="../diagrams/quickStyle7.xml"/><Relationship Id="rId2" Type="http://schemas.openxmlformats.org/officeDocument/2006/relationships/diagramLayout" Target="../diagrams/layout7.xml"/><Relationship Id="rId1" Type="http://schemas.openxmlformats.org/officeDocument/2006/relationships/diagramData" Target="../diagrams/data7.xml"/></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7.xml"/><Relationship Id="rId5" Type="http://schemas.microsoft.com/office/2007/relationships/diagramDrawing" Target="../diagrams/drawing8.xml"/><Relationship Id="rId4" Type="http://schemas.openxmlformats.org/officeDocument/2006/relationships/diagramColors" Target="../diagrams/colors8.xml"/><Relationship Id="rId3" Type="http://schemas.openxmlformats.org/officeDocument/2006/relationships/diagramQuickStyle" Target="../diagrams/quickStyle8.xml"/><Relationship Id="rId2" Type="http://schemas.openxmlformats.org/officeDocument/2006/relationships/diagramLayout" Target="../diagrams/layout8.xml"/><Relationship Id="rId1" Type="http://schemas.openxmlformats.org/officeDocument/2006/relationships/diagramData" Target="../diagrams/data8.xml"/></Relationships>
</file>

<file path=ppt/slides/_rels/slide14.xml.rels><?xml version="1.0" encoding="UTF-8" standalone="yes"?>
<Relationships xmlns="http://schemas.openxmlformats.org/package/2006/relationships"><Relationship Id="rId7" Type="http://schemas.openxmlformats.org/officeDocument/2006/relationships/notesSlide" Target="../notesSlides/notesSlide14.xml"/><Relationship Id="rId6" Type="http://schemas.openxmlformats.org/officeDocument/2006/relationships/slideLayout" Target="../slideLayouts/slideLayout7.xml"/><Relationship Id="rId5" Type="http://schemas.microsoft.com/office/2007/relationships/diagramDrawing" Target="../diagrams/drawing9.xml"/><Relationship Id="rId4" Type="http://schemas.openxmlformats.org/officeDocument/2006/relationships/diagramColors" Target="../diagrams/colors9.xml"/><Relationship Id="rId3" Type="http://schemas.openxmlformats.org/officeDocument/2006/relationships/diagramQuickStyle" Target="../diagrams/quickStyle9.xml"/><Relationship Id="rId2" Type="http://schemas.openxmlformats.org/officeDocument/2006/relationships/diagramLayout" Target="../diagrams/layout9.xml"/><Relationship Id="rId1" Type="http://schemas.openxmlformats.org/officeDocument/2006/relationships/diagramData" Target="../diagrams/data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wmf"/><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oleObject" Target="../embeddings/oleObject4.bin"/><Relationship Id="rId8" Type="http://schemas.openxmlformats.org/officeDocument/2006/relationships/image" Target="../media/image9.png"/><Relationship Id="rId7" Type="http://schemas.openxmlformats.org/officeDocument/2006/relationships/image" Target="../media/image8.emf"/><Relationship Id="rId6" Type="http://schemas.openxmlformats.org/officeDocument/2006/relationships/oleObject" Target="../embeddings/oleObject3.bin"/><Relationship Id="rId5" Type="http://schemas.openxmlformats.org/officeDocument/2006/relationships/image" Target="../media/image7.emf"/><Relationship Id="rId4" Type="http://schemas.openxmlformats.org/officeDocument/2006/relationships/oleObject" Target="../embeddings/oleObject2.bin"/><Relationship Id="rId3" Type="http://schemas.openxmlformats.org/officeDocument/2006/relationships/image" Target="../media/image6.png"/><Relationship Id="rId2" Type="http://schemas.openxmlformats.org/officeDocument/2006/relationships/image" Target="../media/image5.emf"/><Relationship Id="rId13" Type="http://schemas.openxmlformats.org/officeDocument/2006/relationships/notesSlide" Target="../notesSlides/notesSlide3.xml"/><Relationship Id="rId12" Type="http://schemas.openxmlformats.org/officeDocument/2006/relationships/vmlDrawing" Target="../drawings/vmlDrawing1.vml"/><Relationship Id="rId11" Type="http://schemas.openxmlformats.org/officeDocument/2006/relationships/slideLayout" Target="../slideLayouts/slideLayout7.xml"/><Relationship Id="rId10" Type="http://schemas.openxmlformats.org/officeDocument/2006/relationships/image" Target="../media/image10.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5.xml.rels><?xml version="1.0" encoding="UTF-8" standalone="yes"?>
<Relationships xmlns="http://schemas.openxmlformats.org/package/2006/relationships"><Relationship Id="rId9" Type="http://schemas.openxmlformats.org/officeDocument/2006/relationships/diagramColors" Target="../diagrams/colors2.xml"/><Relationship Id="rId8" Type="http://schemas.openxmlformats.org/officeDocument/2006/relationships/diagramQuickStyle" Target="../diagrams/quickStyle2.xml"/><Relationship Id="rId7" Type="http://schemas.openxmlformats.org/officeDocument/2006/relationships/diagramLayout" Target="../diagrams/layout2.xml"/><Relationship Id="rId6" Type="http://schemas.openxmlformats.org/officeDocument/2006/relationships/diagramData" Target="../diagrams/data2.xml"/><Relationship Id="rId5" Type="http://schemas.microsoft.com/office/2007/relationships/diagramDrawing" Target="../diagrams/drawing1.xml"/><Relationship Id="rId4" Type="http://schemas.openxmlformats.org/officeDocument/2006/relationships/diagramColors" Target="../diagrams/colors1.xml"/><Relationship Id="rId3" Type="http://schemas.openxmlformats.org/officeDocument/2006/relationships/diagramQuickStyle" Target="../diagrams/quickStyle1.xml"/><Relationship Id="rId2" Type="http://schemas.openxmlformats.org/officeDocument/2006/relationships/diagramLayout" Target="../diagrams/layout1.xml"/><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microsoft.com/office/2007/relationships/diagramDrawing" Target="../diagrams/drawing2.xml"/><Relationship Id="rId1" Type="http://schemas.openxmlformats.org/officeDocument/2006/relationships/diagramData" Target="../diagrams/data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7.xml"/><Relationship Id="rId5" Type="http://schemas.microsoft.com/office/2007/relationships/diagramDrawing" Target="../diagrams/drawing3.xml"/><Relationship Id="rId4" Type="http://schemas.openxmlformats.org/officeDocument/2006/relationships/diagramColors" Target="../diagrams/colors3.xml"/><Relationship Id="rId3" Type="http://schemas.openxmlformats.org/officeDocument/2006/relationships/diagramQuickStyle" Target="../diagrams/quickStyle3.xml"/><Relationship Id="rId2" Type="http://schemas.openxmlformats.org/officeDocument/2006/relationships/diagramLayout" Target="../diagrams/layout3.xml"/><Relationship Id="rId1" Type="http://schemas.openxmlformats.org/officeDocument/2006/relationships/diagramData" Target="../diagrams/data3.xml"/></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7.xml"/><Relationship Id="rId5" Type="http://schemas.microsoft.com/office/2007/relationships/diagramDrawing" Target="../diagrams/drawing4.xml"/><Relationship Id="rId4" Type="http://schemas.openxmlformats.org/officeDocument/2006/relationships/diagramColors" Target="../diagrams/colors4.xml"/><Relationship Id="rId3" Type="http://schemas.openxmlformats.org/officeDocument/2006/relationships/diagramQuickStyle" Target="../diagrams/quickStyle4.xml"/><Relationship Id="rId2" Type="http://schemas.openxmlformats.org/officeDocument/2006/relationships/diagramLayout" Target="../diagrams/layout4.xml"/><Relationship Id="rId1" Type="http://schemas.openxmlformats.org/officeDocument/2006/relationships/diagramData" Target="../diagrams/data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v02_s1"/>
          <p:cNvPicPr>
            <a:picLocks noChangeAspect="1" noChangeArrowheads="1"/>
          </p:cNvPicPr>
          <p:nvPr/>
        </p:nvPicPr>
        <p:blipFill>
          <a:blip r:embed="rId1" cstate="print"/>
          <a:srcRect/>
          <a:stretch>
            <a:fillRect/>
          </a:stretch>
        </p:blipFill>
        <p:spPr bwMode="auto">
          <a:xfrm>
            <a:off x="-287957" y="68113"/>
            <a:ext cx="10801350" cy="5717381"/>
          </a:xfrm>
          <a:prstGeom prst="rect">
            <a:avLst/>
          </a:prstGeom>
          <a:noFill/>
          <a:ln w="9525">
            <a:noFill/>
            <a:miter lim="800000"/>
            <a:headEnd/>
            <a:tailEnd/>
          </a:ln>
        </p:spPr>
      </p:pic>
      <p:pic>
        <p:nvPicPr>
          <p:cNvPr id="7171" name="Picture 3" descr="v02_white02"/>
          <p:cNvPicPr>
            <a:picLocks noChangeAspect="1" noChangeArrowheads="1"/>
          </p:cNvPicPr>
          <p:nvPr/>
        </p:nvPicPr>
        <p:blipFill>
          <a:blip r:embed="rId2" cstate="print"/>
          <a:srcRect l="690"/>
          <a:stretch>
            <a:fillRect/>
          </a:stretch>
        </p:blipFill>
        <p:spPr bwMode="auto">
          <a:xfrm>
            <a:off x="0" y="5037297"/>
            <a:ext cx="10801350" cy="1211819"/>
          </a:xfrm>
          <a:prstGeom prst="rect">
            <a:avLst/>
          </a:prstGeom>
          <a:noFill/>
          <a:ln w="9525">
            <a:noFill/>
            <a:miter lim="800000"/>
            <a:headEnd/>
            <a:tailEnd/>
          </a:ln>
        </p:spPr>
      </p:pic>
      <p:sp>
        <p:nvSpPr>
          <p:cNvPr id="83973" name="Rectangle 5"/>
          <p:cNvSpPr>
            <a:spLocks noChangeArrowheads="1"/>
          </p:cNvSpPr>
          <p:nvPr/>
        </p:nvSpPr>
        <p:spPr bwMode="auto">
          <a:xfrm>
            <a:off x="0" y="2880360"/>
            <a:ext cx="10801350" cy="1040130"/>
          </a:xfrm>
          <a:prstGeom prst="rect">
            <a:avLst/>
          </a:prstGeom>
          <a:noFill/>
          <a:ln w="9525" algn="ctr">
            <a:noFill/>
            <a:miter lim="800000"/>
          </a:ln>
          <a:effectLst/>
        </p:spPr>
        <p:txBody>
          <a:bodyPr wrap="none" lIns="102870" tIns="51435" rIns="102870" bIns="51435" anchor="ctr"/>
          <a:lstStyle/>
          <a:p>
            <a:pPr algn="ctr" fontAlgn="auto">
              <a:spcBef>
                <a:spcPts val="0"/>
              </a:spcBef>
              <a:spcAft>
                <a:spcPts val="0"/>
              </a:spcAft>
              <a:defRPr/>
            </a:pPr>
            <a:endParaRPr lang="zh-CN" altLang="en-US" dirty="0">
              <a:solidFill>
                <a:schemeClr val="tx2"/>
              </a:solidFill>
              <a:effectLst>
                <a:outerShdw blurRad="38100" dist="38100" dir="2700000" algn="tl">
                  <a:srgbClr val="000000">
                    <a:alpha val="43137"/>
                  </a:srgbClr>
                </a:outerShdw>
              </a:effectLst>
              <a:latin typeface="Tahoma" panose="020B0604030504040204" pitchFamily="34" charset="0"/>
              <a:ea typeface="黑体" panose="02010609060101010101" pitchFamily="2" charset="-122"/>
            </a:endParaRPr>
          </a:p>
        </p:txBody>
      </p:sp>
      <p:sp>
        <p:nvSpPr>
          <p:cNvPr id="7173" name="Rectangle 7"/>
          <p:cNvSpPr>
            <a:spLocks noChangeArrowheads="1"/>
          </p:cNvSpPr>
          <p:nvPr/>
        </p:nvSpPr>
        <p:spPr bwMode="auto">
          <a:xfrm>
            <a:off x="0" y="2390299"/>
            <a:ext cx="10801350" cy="500063"/>
          </a:xfrm>
          <a:prstGeom prst="rect">
            <a:avLst/>
          </a:prstGeom>
          <a:noFill/>
          <a:ln w="9525">
            <a:noFill/>
            <a:miter lim="800000"/>
          </a:ln>
        </p:spPr>
        <p:txBody>
          <a:bodyPr lIns="102870" tIns="51435" rIns="102870" bIns="51435" anchor="b"/>
          <a:lstStyle/>
          <a:p>
            <a:pPr algn="ctr"/>
            <a:endParaRPr lang="zh-CN" altLang="zh-CN" sz="900" dirty="0"/>
          </a:p>
        </p:txBody>
      </p:sp>
      <p:sp>
        <p:nvSpPr>
          <p:cNvPr id="3080" name="Rectangle 8"/>
          <p:cNvSpPr>
            <a:spLocks noChangeArrowheads="1"/>
          </p:cNvSpPr>
          <p:nvPr/>
        </p:nvSpPr>
        <p:spPr bwMode="auto">
          <a:xfrm>
            <a:off x="7110889" y="4200525"/>
            <a:ext cx="3690461" cy="720090"/>
          </a:xfrm>
          <a:prstGeom prst="rect">
            <a:avLst/>
          </a:prstGeom>
          <a:noFill/>
          <a:ln w="9525" algn="ctr">
            <a:noFill/>
            <a:miter lim="800000"/>
          </a:ln>
          <a:effectLst/>
        </p:spPr>
        <p:txBody>
          <a:bodyPr wrap="none" lIns="102870" tIns="51435" rIns="102870" bIns="51435" anchor="ctr"/>
          <a:lstStyle/>
          <a:p>
            <a:pPr algn="ctr" fontAlgn="auto">
              <a:spcBef>
                <a:spcPts val="0"/>
              </a:spcBef>
              <a:spcAft>
                <a:spcPts val="0"/>
              </a:spcAft>
              <a:defRPr/>
            </a:pPr>
            <a:endParaRPr lang="zh-CN" altLang="en-US" sz="2300" dirty="0">
              <a:solidFill>
                <a:schemeClr val="bg1"/>
              </a:solidFill>
              <a:effectLst>
                <a:outerShdw blurRad="38100" dist="38100" dir="2700000" algn="tl">
                  <a:srgbClr val="000000">
                    <a:alpha val="43137"/>
                  </a:srgbClr>
                </a:outerShdw>
              </a:effectLst>
              <a:latin typeface="Tahoma" panose="020B0604030504040204" pitchFamily="34" charset="0"/>
              <a:ea typeface="黑体" panose="02010609060101010101" pitchFamily="2" charset="-122"/>
            </a:endParaRPr>
          </a:p>
        </p:txBody>
      </p:sp>
      <p:sp>
        <p:nvSpPr>
          <p:cNvPr id="7176" name="Rectangle 14"/>
          <p:cNvSpPr txBox="1">
            <a:spLocks noChangeArrowheads="1"/>
          </p:cNvSpPr>
          <p:nvPr/>
        </p:nvSpPr>
        <p:spPr bwMode="auto">
          <a:xfrm>
            <a:off x="4464571" y="2361629"/>
            <a:ext cx="5688632" cy="1166813"/>
          </a:xfrm>
          <a:prstGeom prst="rect">
            <a:avLst/>
          </a:prstGeom>
          <a:noFill/>
          <a:ln w="9525">
            <a:noFill/>
            <a:miter lim="800000"/>
          </a:ln>
        </p:spPr>
        <p:txBody>
          <a:bodyPr lIns="102870" tIns="51435" rIns="102870" bIns="51435" anchor="ctr"/>
          <a:lstStyle/>
          <a:p>
            <a:pPr algn="ctr">
              <a:lnSpc>
                <a:spcPct val="150000"/>
              </a:lnSpc>
            </a:pPr>
            <a:r>
              <a:rPr lang="zh-CN" altLang="en-US" sz="3600" b="1" dirty="0">
                <a:solidFill>
                  <a:schemeClr val="bg1"/>
                </a:solidFill>
                <a:latin typeface="微软雅黑" panose="020B0503020204020204" pitchFamily="34" charset="-122"/>
                <a:ea typeface="微软雅黑" panose="020B0503020204020204" pitchFamily="34" charset="-122"/>
              </a:rPr>
              <a:t>欧堡利亚人力资源</a:t>
            </a:r>
            <a:endParaRPr lang="zh-CN" altLang="en-US" sz="3600" b="1" dirty="0">
              <a:solidFill>
                <a:schemeClr val="bg1"/>
              </a:solidFill>
              <a:latin typeface="微软雅黑" panose="020B0503020204020204" pitchFamily="34" charset="-122"/>
              <a:ea typeface="微软雅黑" panose="020B0503020204020204" pitchFamily="34" charset="-122"/>
            </a:endParaRPr>
          </a:p>
          <a:p>
            <a:pPr algn="ctr">
              <a:lnSpc>
                <a:spcPct val="150000"/>
              </a:lnSpc>
            </a:pPr>
            <a:r>
              <a:rPr lang="zh-CN" altLang="en-US" sz="3600" b="1" dirty="0">
                <a:solidFill>
                  <a:schemeClr val="bg1"/>
                </a:solidFill>
                <a:latin typeface="微软雅黑" panose="020B0503020204020204" pitchFamily="34" charset="-122"/>
                <a:ea typeface="微软雅黑" panose="020B0503020204020204" pitchFamily="34" charset="-122"/>
              </a:rPr>
              <a:t>管理制度培训</a:t>
            </a:r>
            <a:endParaRPr lang="zh-CN" altLang="en-US" sz="4500" b="1" dirty="0">
              <a:solidFill>
                <a:schemeClr val="bg1"/>
              </a:solidFill>
              <a:latin typeface="微软雅黑" panose="020B0503020204020204" pitchFamily="34" charset="-122"/>
              <a:ea typeface="微软雅黑" panose="020B0503020204020204" pitchFamily="34" charset="-122"/>
            </a:endParaRPr>
          </a:p>
        </p:txBody>
      </p:sp>
      <p:sp>
        <p:nvSpPr>
          <p:cNvPr id="7178" name="TextBox 9"/>
          <p:cNvSpPr txBox="1">
            <a:spLocks noChangeArrowheads="1"/>
          </p:cNvSpPr>
          <p:nvPr/>
        </p:nvSpPr>
        <p:spPr bwMode="auto">
          <a:xfrm>
            <a:off x="6506845" y="5707380"/>
            <a:ext cx="3129915" cy="410210"/>
          </a:xfrm>
          <a:prstGeom prst="rect">
            <a:avLst/>
          </a:prstGeom>
          <a:noFill/>
          <a:ln w="9525">
            <a:noFill/>
            <a:miter lim="800000"/>
          </a:ln>
        </p:spPr>
        <p:txBody>
          <a:bodyPr wrap="square" lIns="102870" tIns="51435" rIns="102870" bIns="51435">
            <a:spAutoFit/>
          </a:bodyPr>
          <a:lstStyle/>
          <a:p>
            <a:pPr algn="ctr"/>
            <a:r>
              <a:rPr lang="zh-CN" altLang="en-US" b="1" dirty="0">
                <a:latin typeface="微软雅黑" panose="020B0503020204020204" pitchFamily="34" charset="-122"/>
                <a:ea typeface="微软雅黑" panose="020B0503020204020204" pitchFamily="34" charset="-122"/>
              </a:rPr>
              <a:t>二〇二〇年十月二十四日</a:t>
            </a:r>
            <a:endParaRPr lang="zh-CN" altLang="en-US" b="1" dirty="0">
              <a:latin typeface="微软雅黑" panose="020B0503020204020204" pitchFamily="34" charset="-122"/>
              <a:ea typeface="微软雅黑" panose="020B0503020204020204" pitchFamily="34" charset="-122"/>
            </a:endParaRPr>
          </a:p>
        </p:txBody>
      </p:sp>
      <p:sp>
        <p:nvSpPr>
          <p:cNvPr id="13" name="TextBox 13"/>
          <p:cNvSpPr>
            <a:spLocks noChangeArrowheads="1"/>
          </p:cNvSpPr>
          <p:nvPr/>
        </p:nvSpPr>
        <p:spPr bwMode="auto">
          <a:xfrm>
            <a:off x="5071790" y="6334467"/>
            <a:ext cx="5317490" cy="348615"/>
          </a:xfrm>
          <a:prstGeom prst="rect">
            <a:avLst/>
          </a:prstGeom>
          <a:noFill/>
          <a:ln w="9525">
            <a:noFill/>
            <a:miter lim="800000"/>
          </a:ln>
        </p:spPr>
        <p:txBody>
          <a:bodyPr wrap="none" lIns="102870" tIns="51435" rIns="102870" bIns="51435">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此管理制度仅集团内部学习</a:t>
            </a: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欧堡利亚集团综合管理部</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 name="Picture 3" descr="F:\obrao\欧堡利亚LOGO2-小.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289" y="299105"/>
            <a:ext cx="1094958" cy="9999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760855" y="120015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2.3</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内容占位符 2"/>
          <p:cNvSpPr>
            <a:spLocks noGrp="1"/>
          </p:cNvSpPr>
          <p:nvPr/>
        </p:nvSpPr>
        <p:spPr>
          <a:xfrm>
            <a:off x="1109345" y="1712595"/>
            <a:ext cx="7271385"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加班</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2.7.1    </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员工加班应</a:t>
            </a:r>
            <a:r>
              <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提前填写《加班申请单》</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《加班申请单》经加班人员直接领导签字确认后交由人力资源，人力资源统计一整年的加班时间，加班时间应在下一年度的</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10</a:t>
            </a:r>
            <a:r>
              <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月底前休完，如没有休完则自动清零</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2.7.2    </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员工加班，应按规定考勤</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；未按规定考勤的，不列入加班时间；</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2.7.3    </a:t>
            </a:r>
            <a:r>
              <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员工加班，应根据规定安排补休，也可按</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的比例冲抵病、事假。</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
                                            <p:txEl>
                                              <p:pRg st="1" end="1"/>
                                            </p:txEl>
                                          </p:spTgt>
                                        </p:tgtEl>
                                      </p:cBhvr>
                                    </p:animEffect>
                                    <p:animScale>
                                      <p:cBhvr>
                                        <p:cTn id="7" dur="250" autoRev="1" fill="hold"/>
                                        <p:tgtEl>
                                          <p:spTgt spid="9">
                                            <p:txEl>
                                              <p:pRg st="1" end="1"/>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9">
                                            <p:txEl>
                                              <p:pRg st="2" end="2"/>
                                            </p:txEl>
                                          </p:spTgt>
                                        </p:tgtEl>
                                      </p:cBhvr>
                                    </p:animEffect>
                                    <p:animScale>
                                      <p:cBhvr>
                                        <p:cTn id="12" dur="250" autoRev="1" fill="hold"/>
                                        <p:tgtEl>
                                          <p:spTgt spid="9">
                                            <p:txEl>
                                              <p:pRg st="2" end="2"/>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9">
                                            <p:txEl>
                                              <p:pRg st="3" end="3"/>
                                            </p:txEl>
                                          </p:spTgt>
                                        </p:tgtEl>
                                      </p:cBhvr>
                                    </p:animEffect>
                                    <p:animScale>
                                      <p:cBhvr>
                                        <p:cTn id="17" dur="250" autoRev="1" fill="hold"/>
                                        <p:tgtEl>
                                          <p:spTgt spid="9">
                                            <p:txEl>
                                              <p:pRg st="3" end="3"/>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9">
                                            <p:txEl>
                                              <p:pRg st="4" end="4"/>
                                            </p:txEl>
                                          </p:spTgt>
                                        </p:tgtEl>
                                      </p:cBhvr>
                                    </p:animEffect>
                                    <p:animScale>
                                      <p:cBhvr>
                                        <p:cTn id="22" dur="250" autoRev="1" fill="hold"/>
                                        <p:tgtEl>
                                          <p:spTgt spid="9">
                                            <p:txEl>
                                              <p:pRg st="4" end="4"/>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760855" y="120015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2.4</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内容占位符 2"/>
          <p:cNvSpPr>
            <a:spLocks noGrp="1"/>
          </p:cNvSpPr>
          <p:nvPr/>
        </p:nvSpPr>
        <p:spPr>
          <a:xfrm>
            <a:off x="1052830" y="1765935"/>
            <a:ext cx="8617585"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休假</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2.8.1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法定节假日：根据行政部的放假通知的发文进行休假</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2.8.2</a:t>
            </a:r>
            <a:r>
              <a:rPr kumimoji="0" lang="zh-CN" altLang="en-US" sz="1600" b="0" i="0" u="none" strike="noStrike" kern="1200" cap="none" spc="0" normalizeH="0" baseline="0" noProof="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年休假：因为经营生产特点，公司统一安排使用；</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2.8.3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事假：员工有事，可申请事假；</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2.8.4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丧假：按照国家有关规定执行，申请丧假的人员应在事后提供亲属死亡证明书或者相关证明复印件，</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丧假一般为三天（职工的直系亲属（父母、配偶和子女）死亡时，可以根据具体情况，由本单位行政领导批准，酌情给予一至三天的丧假。）</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
                                            <p:txEl>
                                              <p:pRg st="1" end="1"/>
                                            </p:txEl>
                                          </p:spTgt>
                                        </p:tgtEl>
                                      </p:cBhvr>
                                    </p:animEffect>
                                    <p:animScale>
                                      <p:cBhvr>
                                        <p:cTn id="7" dur="250" autoRev="1" fill="hold"/>
                                        <p:tgtEl>
                                          <p:spTgt spid="9">
                                            <p:txEl>
                                              <p:pRg st="1" end="1"/>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9">
                                            <p:txEl>
                                              <p:pRg st="2" end="2"/>
                                            </p:txEl>
                                          </p:spTgt>
                                        </p:tgtEl>
                                      </p:cBhvr>
                                    </p:animEffect>
                                    <p:animScale>
                                      <p:cBhvr>
                                        <p:cTn id="12" dur="250" autoRev="1" fill="hold"/>
                                        <p:tgtEl>
                                          <p:spTgt spid="9">
                                            <p:txEl>
                                              <p:pRg st="2" end="2"/>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9">
                                            <p:txEl>
                                              <p:pRg st="3" end="3"/>
                                            </p:txEl>
                                          </p:spTgt>
                                        </p:tgtEl>
                                      </p:cBhvr>
                                    </p:animEffect>
                                    <p:animScale>
                                      <p:cBhvr>
                                        <p:cTn id="17" dur="250" autoRev="1" fill="hold"/>
                                        <p:tgtEl>
                                          <p:spTgt spid="9">
                                            <p:txEl>
                                              <p:pRg st="3" end="3"/>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9">
                                            <p:txEl>
                                              <p:pRg st="4" end="4"/>
                                            </p:txEl>
                                          </p:spTgt>
                                        </p:tgtEl>
                                      </p:cBhvr>
                                    </p:animEffect>
                                    <p:animScale>
                                      <p:cBhvr>
                                        <p:cTn id="22" dur="250" autoRev="1" fill="hold"/>
                                        <p:tgtEl>
                                          <p:spTgt spid="9">
                                            <p:txEl>
                                              <p:pRg st="4" end="4"/>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9">
                                            <p:txEl>
                                              <p:pRg st="5" end="5"/>
                                            </p:txEl>
                                          </p:spTgt>
                                        </p:tgtEl>
                                      </p:cBhvr>
                                    </p:animEffect>
                                    <p:animScale>
                                      <p:cBhvr>
                                        <p:cTn id="27" dur="250" autoRev="1" fill="hold"/>
                                        <p:tgtEl>
                                          <p:spTgt spid="9">
                                            <p:txEl>
                                              <p:pRg st="5" end="5"/>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275080" y="223774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2.1</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 name="内容占位符 2"/>
          <p:cNvSpPr>
            <a:spLocks noGrp="1"/>
          </p:cNvSpPr>
          <p:nvPr/>
        </p:nvSpPr>
        <p:spPr>
          <a:xfrm>
            <a:off x="1275080" y="1836738"/>
            <a:ext cx="8151813"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rPr>
              <a:t>  </a:t>
            </a:r>
            <a:r>
              <a:rPr kumimoji="0" lang="zh-CN" altLang="zh-CN" sz="1600" b="1"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sym typeface="+mn-ea"/>
              </a:rPr>
              <a:t>  </a:t>
            </a: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休假</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2.8.5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病假</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急症假）</a:t>
            </a:r>
            <a:endPar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2.8.5.1  员工上班时因突发疾病需要就诊的，可申请</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一</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天以内全薪急诊假，事后须提供就诊证明和病历卡复印件</a:t>
            </a:r>
            <a:endPar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2.8.5.2  员工生病不能到岗或需要到医院治疗的，可申请病假。申请病假的，应在请假时或休假后一周内提供县级以上医院出具的病历证明（包括但不限于病假证明、病历卡原件、病理报告、拍片结果及住院通知书等），一周内不能提供的，按照旷工处理。</a:t>
            </a:r>
            <a:endPar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2.8.5.3   公司保留检查员工病假证明的权利。若发现病假证明不属实，该期间所有病假公司将按旷工处理。</a:t>
            </a:r>
            <a:endPar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2.8.5.4   </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若员工因自伤等主观原因无法上班的，无权享受带薪病假。</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0" marR="0" lvl="0" indent="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275080" y="223774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2.1</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内容占位符 2"/>
          <p:cNvSpPr>
            <a:spLocks noGrp="1"/>
          </p:cNvSpPr>
          <p:nvPr/>
        </p:nvSpPr>
        <p:spPr>
          <a:xfrm>
            <a:off x="971550" y="1702118"/>
            <a:ext cx="8151813"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sym typeface="+mn-ea"/>
              </a:rPr>
              <a:t>  </a:t>
            </a: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休假</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2.8.6     </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婚假：</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按照国家有关规定执行，申请婚假的人员应提供结婚证复印件。婚假为一次性假期，并在结婚证开具之日起一年内休完（</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国家规定的婚假为</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2.8.7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产假和陪产假： 按照国家有关规定执行，申请产假、陪产假的人员应在生育后通知人力资源中心实际生育日。正常上班后，还应向人力资源中心提交其出生证明复印件（</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女职工生育享受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98</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天产假，其中产前可以休假</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难产的，增加产假</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生育多胞胎的，每多生育</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个婴儿，增加产假</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 女职工怀孕未满</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个月流产的，享受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天产假</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怀孕满</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个月流产的，享受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42</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天产假，合法律法规规定生育的，男方享受配偶陪产假十天，遇法定节假日顺延）</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endPar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nvSpPr>
        <p:spPr>
          <a:xfrm>
            <a:off x="2049780" y="5709285"/>
            <a:ext cx="6224270" cy="860425"/>
          </a:xfrm>
          <a:prstGeom prst="rect">
            <a:avLst/>
          </a:prstGeom>
          <a:noFill/>
        </p:spPr>
        <p:txBody>
          <a:bodyPr wrap="square" rtlCol="0" anchor="t">
            <a:spAutoFit/>
          </a:bodyPr>
          <a:lstStyle/>
          <a:p>
            <a:pPr marL="0" marR="0" lvl="0" indent="0" algn="l" defTabSz="914400" rtl="0" eaLnBrk="1" fontAlgn="base" latinLnBrk="0" hangingPunct="1">
              <a:lnSpc>
                <a:spcPct val="150000"/>
              </a:lnSpc>
              <a:spcBef>
                <a:spcPct val="0"/>
              </a:spcBef>
              <a:spcAft>
                <a:spcPct val="0"/>
              </a:spcAft>
              <a:buClr>
                <a:schemeClr val="accent1"/>
              </a:buClr>
              <a:buSzTx/>
              <a:buFontTx/>
              <a:buNone/>
              <a:defRPr/>
            </a:pPr>
            <a:r>
              <a:rPr lang="zh-CN" altLang="en-US" b="1">
                <a:ln>
                  <a:noFill/>
                </a:ln>
                <a:solidFill>
                  <a:srgbClr val="FF0000"/>
                </a:solidFill>
                <a:effectLst/>
                <a:uLnTx/>
                <a:uFillTx/>
                <a:latin typeface="Arial" panose="020B0604020202020204" pitchFamily="34" charset="0"/>
                <a:sym typeface="+mn-ea"/>
              </a:rPr>
              <a:t> 提供相关证件或证明是享受相应假期的必要手续！</a:t>
            </a:r>
            <a:endParaRPr kumimoji="0" lang="en-US" altLang="zh-CN" b="1" i="0" u="none" strike="noStrike" kern="1200" cap="none" spc="0" normalizeH="0" baseline="0" noProof="1">
              <a:ln>
                <a:noFill/>
              </a:ln>
              <a:solidFill>
                <a:srgbClr val="FF0000"/>
              </a:solidFill>
              <a:effectLst/>
              <a:uLnTx/>
              <a:uFillTx/>
              <a:latin typeface="Arial" panose="020B0604020202020204" pitchFamily="34" charset="0"/>
              <a:ea typeface="+mn-ea"/>
              <a:cs typeface="+mn-cs"/>
            </a:endParaRPr>
          </a:p>
          <a:p>
            <a:pPr marL="0" marR="0" lvl="0" indent="0" algn="l" defTabSz="914400" rtl="0" eaLnBrk="1" fontAlgn="base" latinLnBrk="0" hangingPunct="1">
              <a:lnSpc>
                <a:spcPct val="100000"/>
              </a:lnSpc>
              <a:spcBef>
                <a:spcPct val="0"/>
              </a:spcBef>
              <a:spcAft>
                <a:spcPct val="0"/>
              </a:spcAft>
              <a:buClr>
                <a:schemeClr val="accent1"/>
              </a:buClr>
              <a:buSzTx/>
              <a:buFontTx/>
              <a:buNone/>
              <a:defRPr/>
            </a:pPr>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275080" y="223774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2.5</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 name="内容占位符 2"/>
          <p:cNvSpPr>
            <a:spLocks noGrp="1"/>
          </p:cNvSpPr>
          <p:nvPr/>
        </p:nvSpPr>
        <p:spPr>
          <a:xfrm>
            <a:off x="971550" y="1742123"/>
            <a:ext cx="8151813"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None/>
              <a:defRPr/>
            </a:pP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sym typeface="+mn-ea"/>
              </a:rPr>
              <a:t>  </a:t>
            </a: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请假程序</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3.1.1   </a:t>
            </a:r>
            <a:r>
              <a:rPr kumimoji="0" 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事假及其他假期均以半天为最小单位</a:t>
            </a:r>
            <a:endParaRPr kumimoji="0" 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3.1.2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员工请假的，应提前填写《请假申请单》。请假一天（含）以内的，由其直接领导批准；请假一天以上的，由其直接领导审核报上级领导批准；请假三天（含）以上的，须报总经理审批。</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3.1.3    </a:t>
            </a:r>
            <a:r>
              <a:rPr kumimoji="0" sz="1600" b="0" i="0" u="none" strike="noStrike" kern="1200" cap="none" spc="0" normalizeH="0" baseline="0" noProof="0" dirty="0" err="1">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员工应事先请假；在休假前可以办理手续的，应在休假前办理好休假手续；不能办理手续的，应按照审批流程口头获得批准，再补办审批手续</a:t>
            </a:r>
            <a:r>
              <a:rPr kumimoji="0"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3.1.4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《请假申请单》经过批准后报人力资源存档备案，作为工资发放、绩效考核、员工奖惩的依据。</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3.1.5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员工请假应办理好相关交接工作，请假员工的直接领导对此项交接工作负全责。</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3.1.6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员工请假未休完提前返回公司上班应到人力资源销假。</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3.1</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人力资源管理制度介绍-人力资源员工变动管理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5" name="Rectangle 3"/>
          <p:cNvSpPr>
            <a:spLocks noChangeArrowheads="1"/>
          </p:cNvSpPr>
          <p:nvPr/>
        </p:nvSpPr>
        <p:spPr bwMode="auto">
          <a:xfrm>
            <a:off x="833120" y="2050415"/>
            <a:ext cx="1728470" cy="1187450"/>
          </a:xfrm>
          <a:prstGeom prst="rect">
            <a:avLst/>
          </a:prstGeom>
          <a:gradFill rotWithShape="1">
            <a:gsLst>
              <a:gs pos="0">
                <a:schemeClr val="hlink"/>
              </a:gs>
              <a:gs pos="100000">
                <a:schemeClr val="hlink">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员工外派</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6" name="Rectangle 4"/>
          <p:cNvSpPr>
            <a:spLocks noChangeArrowheads="1"/>
          </p:cNvSpPr>
          <p:nvPr/>
        </p:nvSpPr>
        <p:spPr bwMode="auto">
          <a:xfrm>
            <a:off x="2561590" y="2050415"/>
            <a:ext cx="712470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endParaRPr lang="en-US" altLang="zh-CN" sz="1400" i="0" noProof="0">
              <a:ln>
                <a:noFill/>
              </a:ln>
              <a:effectLst/>
              <a:uLnTx/>
              <a:uFillTx/>
              <a:sym typeface="+mn-ea"/>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en-US" altLang="zh-CN"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外派人员的劳动关系、薪资仍属于原公司</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en-US" altLang="zh-CN"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总部（或事业部）人力资源中心（部）填写</a:t>
            </a:r>
            <a:r>
              <a:rPr lang="zh-CN" altLang="en-US" sz="1400" i="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《人力资源变动审批表》</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按流程报总部（或事业部）领导批准</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ctr" defTabSz="914400" rtl="0" eaLnBrk="1" fontAlgn="base" latinLnBrk="0" hangingPunct="1">
              <a:lnSpc>
                <a:spcPct val="12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Rectangle 5"/>
          <p:cNvSpPr>
            <a:spLocks noChangeArrowheads="1"/>
          </p:cNvSpPr>
          <p:nvPr/>
        </p:nvSpPr>
        <p:spPr bwMode="auto">
          <a:xfrm>
            <a:off x="833120" y="3380740"/>
            <a:ext cx="1728470" cy="1190625"/>
          </a:xfrm>
          <a:prstGeom prst="rect">
            <a:avLst/>
          </a:prstGeom>
          <a:gradFill rotWithShape="1">
            <a:gsLst>
              <a:gs pos="0">
                <a:schemeClr val="accent2"/>
              </a:gs>
              <a:gs pos="100000">
                <a:schemeClr val="accent2">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员工转岗</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10" name="Rectangle 6"/>
          <p:cNvSpPr>
            <a:spLocks noChangeArrowheads="1"/>
          </p:cNvSpPr>
          <p:nvPr/>
        </p:nvSpPr>
        <p:spPr bwMode="auto">
          <a:xfrm>
            <a:off x="2561590" y="3383915"/>
            <a:ext cx="712470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rPr>
              <a:t> </a:t>
            </a: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员工提出转岗，需有书面申请交本部门负责人批准后提交人力资源中心（部），转岗员</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工均须填写</a:t>
            </a:r>
            <a:r>
              <a:rPr kumimoji="0" lang="zh-CN" altLang="en-US" sz="14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《人力资源变动审批表》</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，取得调出和调入部门负责人的评估、面试或同意</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后，按流程报本单位领导审批。</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 工转岗后工作的第一个月为试用期，如表现不符合岗位要求的，调入部门有权提出相应</a:t>
            </a:r>
            <a:endPar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的人力资源变动建议。</a:t>
            </a:r>
            <a:endPar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Rectangle 7"/>
          <p:cNvSpPr>
            <a:spLocks noChangeArrowheads="1"/>
          </p:cNvSpPr>
          <p:nvPr/>
        </p:nvSpPr>
        <p:spPr bwMode="auto">
          <a:xfrm>
            <a:off x="833120" y="4714240"/>
            <a:ext cx="1728470" cy="1189355"/>
          </a:xfrm>
          <a:prstGeom prst="rect">
            <a:avLst/>
          </a:prstGeom>
          <a:gradFill rotWithShape="1">
            <a:gsLst>
              <a:gs pos="0">
                <a:schemeClr val="accent1"/>
              </a:gs>
              <a:gs pos="100000">
                <a:schemeClr val="accent1">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员工晋升</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12" name="Rectangle 8"/>
          <p:cNvSpPr>
            <a:spLocks noChangeArrowheads="1"/>
          </p:cNvSpPr>
          <p:nvPr/>
        </p:nvSpPr>
        <p:spPr bwMode="auto">
          <a:xfrm>
            <a:off x="2561590" y="4715510"/>
            <a:ext cx="712470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用人部门、人力资源中心（部）或公司领导均可提出晋升建议，填写</a:t>
            </a:r>
            <a:r>
              <a:rPr kumimoji="0" lang="zh-CN" altLang="en-US" sz="14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《人力资源变动审</a:t>
            </a:r>
            <a:endParaRPr kumimoji="0" lang="zh-CN" altLang="en-US" sz="14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批表》</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交由人力资源中心（部）完成相关审批手续。</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2.自晋升决定生效日起，员工可享受新职/级的薪金和福利待遇</a:t>
            </a:r>
            <a:endPar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3.2</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人力资源管理制度介绍-人力资源员工变动管理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18" name="Rectangle 3"/>
          <p:cNvSpPr>
            <a:spLocks noChangeArrowheads="1"/>
          </p:cNvSpPr>
          <p:nvPr/>
        </p:nvSpPr>
        <p:spPr bwMode="auto">
          <a:xfrm>
            <a:off x="892810" y="2100580"/>
            <a:ext cx="1728470" cy="1187450"/>
          </a:xfrm>
          <a:prstGeom prst="rect">
            <a:avLst/>
          </a:prstGeom>
          <a:gradFill rotWithShape="1">
            <a:gsLst>
              <a:gs pos="0">
                <a:schemeClr val="hlink"/>
              </a:gs>
              <a:gs pos="100000">
                <a:schemeClr val="hlink">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员工降职</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19" name="Rectangle 4"/>
          <p:cNvSpPr>
            <a:spLocks noChangeArrowheads="1"/>
          </p:cNvSpPr>
          <p:nvPr/>
        </p:nvSpPr>
        <p:spPr bwMode="auto">
          <a:xfrm>
            <a:off x="2621280" y="2100580"/>
            <a:ext cx="733552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endParaRPr lang="en-US" altLang="zh-CN" sz="1400" i="0" noProof="0">
              <a:ln>
                <a:noFill/>
              </a:ln>
              <a:effectLst/>
              <a:uLnTx/>
              <a:uFillTx/>
              <a:sym typeface="+mn-ea"/>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en-US" altLang="zh-CN"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降职由用人部门、人力资源中心（部）提供书面报告或评核结果，说明建议降职的详细</a:t>
            </a:r>
            <a:endPar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原因，并填写</a:t>
            </a:r>
            <a:r>
              <a:rPr lang="zh-CN" altLang="en-US" sz="1400" i="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《人力资源变动审批表》</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，经调查核实后，按流程报批。</a:t>
            </a:r>
            <a:endPar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en-US" altLang="zh-CN"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自降职决定生效日起，员工不再享受原职务/职级规定的福利待遇，而按降职/级后的标</a:t>
            </a:r>
            <a:endPar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73355" marR="0" lvl="0" indent="-173355" algn="l" defTabSz="914400" rtl="0" eaLnBrk="1" fontAlgn="base" latinLnBrk="0" hangingPunct="1">
              <a:lnSpc>
                <a:spcPct val="120000"/>
              </a:lnSpc>
              <a:spcBef>
                <a:spcPct val="0"/>
              </a:spcBef>
              <a:spcAft>
                <a:spcPct val="0"/>
              </a:spcAft>
              <a:buClrTx/>
              <a:buSzTx/>
              <a:buFontTx/>
              <a:buNone/>
              <a:defRPr/>
            </a:pPr>
            <a:r>
              <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准执行。</a:t>
            </a:r>
            <a:endParaRPr lang="zh-CN" altLang="en-US" sz="1400" i="0" noProof="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73355" marR="0" lvl="0" indent="-173355" algn="ctr" defTabSz="914400" rtl="0" eaLnBrk="1" fontAlgn="base" latinLnBrk="0" hangingPunct="1">
              <a:lnSpc>
                <a:spcPct val="120000"/>
              </a:lnSpc>
              <a:spcBef>
                <a:spcPct val="0"/>
              </a:spcBef>
              <a:spcAft>
                <a:spcPct val="0"/>
              </a:spcAft>
              <a:buClrTx/>
              <a:buSzTx/>
              <a:buFontTx/>
              <a:buNone/>
              <a:defRPr/>
            </a:pP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Rectangle 5"/>
          <p:cNvSpPr>
            <a:spLocks noChangeArrowheads="1"/>
          </p:cNvSpPr>
          <p:nvPr/>
        </p:nvSpPr>
        <p:spPr bwMode="auto">
          <a:xfrm>
            <a:off x="892810" y="3430905"/>
            <a:ext cx="1728470" cy="1190625"/>
          </a:xfrm>
          <a:prstGeom prst="rect">
            <a:avLst/>
          </a:prstGeom>
          <a:gradFill rotWithShape="1">
            <a:gsLst>
              <a:gs pos="0">
                <a:schemeClr val="accent2"/>
              </a:gs>
              <a:gs pos="100000">
                <a:schemeClr val="accent2">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员工复职</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21" name="Rectangle 6"/>
          <p:cNvSpPr>
            <a:spLocks noChangeArrowheads="1"/>
          </p:cNvSpPr>
          <p:nvPr/>
        </p:nvSpPr>
        <p:spPr bwMode="auto">
          <a:xfrm>
            <a:off x="2621280" y="3434080"/>
            <a:ext cx="733552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员工被降职后，半年后如能将功补过或有出色的工作表现，用人部门、人力资源中心（部</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）可提交书面复职建议，填写</a:t>
            </a:r>
            <a:r>
              <a:rPr kumimoji="0" lang="zh-CN" altLang="en-US" sz="1400" b="0" i="0" u="none" strike="noStrike" kern="1200" cap="none" spc="0" normalizeH="0" baseline="0" noProof="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《人力资源变动审批表》</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，经公司领导审批后，方能复职。</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2.复职后首月为观察期，员工可享受复职后的薪金和福利待遇，表现不佳者不予正式复职。</a:t>
            </a:r>
            <a:endPar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Rectangle 7"/>
          <p:cNvSpPr>
            <a:spLocks noChangeArrowheads="1"/>
          </p:cNvSpPr>
          <p:nvPr/>
        </p:nvSpPr>
        <p:spPr bwMode="auto">
          <a:xfrm>
            <a:off x="892810" y="4764405"/>
            <a:ext cx="1728470" cy="1189355"/>
          </a:xfrm>
          <a:prstGeom prst="rect">
            <a:avLst/>
          </a:prstGeom>
          <a:gradFill rotWithShape="1">
            <a:gsLst>
              <a:gs pos="0">
                <a:schemeClr val="accent1"/>
              </a:gs>
              <a:gs pos="100000">
                <a:schemeClr val="accent1">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员工退休</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23" name="Rectangle 8"/>
          <p:cNvSpPr>
            <a:spLocks noChangeArrowheads="1"/>
          </p:cNvSpPr>
          <p:nvPr/>
        </p:nvSpPr>
        <p:spPr bwMode="auto">
          <a:xfrm>
            <a:off x="2621280" y="4765675"/>
            <a:ext cx="7335520" cy="118745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员工的法定退休年龄按照国家规定执行。</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符合国家其他规定的人员，其退休年龄可按规定适当延长或缩短。</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公司根据工作需要，有权建议回聘本公司内的已退休员工，按照录用审批流程报批后签</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署《劳务协议》。</a:t>
            </a:r>
            <a:endParaRPr kumimoji="0" lang="zh-CN" altLang="en-US" sz="1400"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3.3</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人力资源管理制度介绍-人力资源员工变动管理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365573" name="Rectangle 5"/>
          <p:cNvSpPr>
            <a:spLocks noChangeArrowheads="1"/>
          </p:cNvSpPr>
          <p:nvPr/>
        </p:nvSpPr>
        <p:spPr bwMode="auto">
          <a:xfrm>
            <a:off x="573088" y="3232468"/>
            <a:ext cx="1692275" cy="1190625"/>
          </a:xfrm>
          <a:prstGeom prst="rect">
            <a:avLst/>
          </a:prstGeom>
          <a:gradFill rotWithShape="1">
            <a:gsLst>
              <a:gs pos="0">
                <a:schemeClr val="accent2"/>
              </a:gs>
              <a:gs pos="100000">
                <a:schemeClr val="accent2">
                  <a:gamma/>
                  <a:shade val="46275"/>
                  <a:invGamma/>
                </a:schemeClr>
              </a:gs>
            </a:gsLst>
            <a:lin ang="270000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rPr>
              <a:t>员工调动</a:t>
            </a:r>
            <a:endParaRPr kumimoji="0" lang="zh-CN" altLang="en-US" sz="1800" b="0" i="0" u="none" strike="noStrike" kern="1200" cap="none" spc="0" normalizeH="0" baseline="0" noProof="0">
              <a:ln>
                <a:noFill/>
              </a:ln>
              <a:solidFill>
                <a:schemeClr val="bg1"/>
              </a:solidFill>
              <a:effectLst/>
              <a:uLnTx/>
              <a:uFillTx/>
              <a:latin typeface="Arial" panose="020B0604020202020204" pitchFamily="34" charset="0"/>
              <a:ea typeface="华文细黑" panose="02010600040101010101" pitchFamily="2" charset="-122"/>
              <a:cs typeface="+mn-cs"/>
            </a:endParaRPr>
          </a:p>
        </p:txBody>
      </p:sp>
      <p:sp>
        <p:nvSpPr>
          <p:cNvPr id="365574" name="Rectangle 6"/>
          <p:cNvSpPr>
            <a:spLocks noChangeArrowheads="1"/>
          </p:cNvSpPr>
          <p:nvPr/>
        </p:nvSpPr>
        <p:spPr bwMode="auto">
          <a:xfrm>
            <a:off x="2462530" y="1771015"/>
            <a:ext cx="7446010" cy="4747260"/>
          </a:xfrm>
          <a:prstGeom prst="rect">
            <a:avLst/>
          </a:prstGeom>
          <a:gradFill rotWithShape="1">
            <a:gsLst>
              <a:gs pos="0">
                <a:schemeClr val="bg2">
                  <a:gamma/>
                  <a:tint val="18039"/>
                  <a:invGamma/>
                </a:schemeClr>
              </a:gs>
              <a:gs pos="100000">
                <a:schemeClr val="bg2"/>
              </a:gs>
            </a:gsLst>
            <a:lin ang="0" scaled="1"/>
          </a:gradFill>
          <a:ln w="9525" algn="ctr">
            <a:solidFill>
              <a:schemeClr val="bg2"/>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4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调出方</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公司负责人通知本公司人力资源中心（部）关于调动员工的详</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细情况，由调出方人力资源中心（部）根据所了解的信息填写《员工调动审批表》。</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2</a:t>
            </a: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人力资源中心（部）将填写完毕的《员工调动审批表》按照各负责人权限</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进行逐级签批，流程全部完成后，将该审批表传送至调入方人力资源中心（部）。</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调入方人力资源中心（部）填写调入员工调入后的相关信息（薪资、员工级别、岗</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位等），完成后送至本公司各权限负责人进行签批。</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调入方人力资源中心（部）将《员工调动审批表》存档，并通知调出方人力资源中</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心（部）。</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调出方人力资源中心（部）与调动员工沟通调动报到的具体事宜，后将情况反馈至</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调入方人力资源中心（部）。</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6.</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调动员工按协商日期到调入方人力资源中心（部）办理报到手续，办理完毕后，由</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人力资源中心（部）将该员工送至用人部门负责人处，调动员工正式上岗。</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7.</a:t>
            </a:r>
            <a:r>
              <a:rPr kumimoji="0" lang="zh-CN" altLang="en-US"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调出员工应在调出公司按照员工离职办理完毕离职手续离职管理进行工作移交、财</a:t>
            </a:r>
            <a:endParaRPr kumimoji="0" lang="zh-CN" altLang="en-US"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务审核等。</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员工调动时员工档案应在员工报到一周内送达至调入公司，员工调动后的员工编号</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除公司识别项目外尽可能不变。</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9.</a:t>
            </a:r>
            <a:r>
              <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公司总经理、副总经理、财务负责人、部门负责人的调动应征得上级公司同意。</a:t>
            </a:r>
            <a:endParaRPr kumimoji="0" lang="zh-CN" altLang="en-US"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173355" marR="0" lvl="0" indent="-173355" algn="l" defTabSz="914400" rtl="0" eaLnBrk="1" fontAlgn="base" latinLnBrk="0" hangingPunct="1">
              <a:lnSpc>
                <a:spcPct val="12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a:t>
            </a:r>
            <a:r>
              <a:rPr kumimoji="0" lang="en-US" altLang="zh-CN"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5</a:t>
            </a:r>
            <a:r>
              <a:rPr kumimoji="0" lang="zh-CN" altLang="en-US"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级及以上人员、财务负责人及跨事业部调动的人员须报总部审批。</a:t>
            </a:r>
            <a:endParaRPr kumimoji="0" lang="zh-CN" altLang="en-US" sz="1400" b="1"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4.1</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人力资源管理制度介绍-人力资源员工离职管理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3556" name="AutoShape 3"/>
          <p:cNvSpPr/>
          <p:nvPr/>
        </p:nvSpPr>
        <p:spPr>
          <a:xfrm rot="10800000">
            <a:off x="4268787" y="1642110"/>
            <a:ext cx="1822450" cy="1776412"/>
          </a:xfrm>
          <a:prstGeom prst="upArrowCallout">
            <a:avLst>
              <a:gd name="adj1" fmla="val 34700"/>
              <a:gd name="adj2" fmla="val 25647"/>
              <a:gd name="adj3" fmla="val 13731"/>
              <a:gd name="adj4" fmla="val 86269"/>
            </a:avLst>
          </a:prstGeom>
          <a:solidFill>
            <a:schemeClr val="accent2">
              <a:lumMod val="40000"/>
              <a:lumOff val="60000"/>
            </a:schemeClr>
          </a:solidFill>
          <a:ln w="9525">
            <a:noFill/>
          </a:ln>
        </p:spPr>
        <p:txBody>
          <a:bodyPr wrap="none" anchor="ctr"/>
          <a:lstStyle/>
          <a:p>
            <a:endParaRPr lang="zh-CN" altLang="en-US" dirty="0">
              <a:latin typeface="Arial" panose="020B0604020202020204" pitchFamily="34" charset="0"/>
            </a:endParaRPr>
          </a:p>
        </p:txBody>
      </p:sp>
      <p:sp>
        <p:nvSpPr>
          <p:cNvPr id="23557" name="AutoShape 4"/>
          <p:cNvSpPr/>
          <p:nvPr/>
        </p:nvSpPr>
        <p:spPr>
          <a:xfrm>
            <a:off x="4270375" y="4445635"/>
            <a:ext cx="1822450" cy="1776413"/>
          </a:xfrm>
          <a:prstGeom prst="upArrowCallout">
            <a:avLst>
              <a:gd name="adj1" fmla="val 34700"/>
              <a:gd name="adj2" fmla="val 25647"/>
              <a:gd name="adj3" fmla="val 13731"/>
              <a:gd name="adj4" fmla="val 86269"/>
            </a:avLst>
          </a:prstGeom>
          <a:solidFill>
            <a:schemeClr val="accent2">
              <a:lumMod val="40000"/>
              <a:lumOff val="60000"/>
            </a:schemeClr>
          </a:solidFill>
          <a:ln w="9525">
            <a:noFill/>
          </a:ln>
        </p:spPr>
        <p:txBody>
          <a:bodyPr wrap="none" anchor="ctr"/>
          <a:lstStyle/>
          <a:p>
            <a:endParaRPr lang="zh-CN" altLang="en-US" dirty="0">
              <a:latin typeface="Arial" panose="020B0604020202020204" pitchFamily="34" charset="0"/>
            </a:endParaRPr>
          </a:p>
        </p:txBody>
      </p:sp>
      <p:sp>
        <p:nvSpPr>
          <p:cNvPr id="23558" name="AutoShape 5"/>
          <p:cNvSpPr/>
          <p:nvPr/>
        </p:nvSpPr>
        <p:spPr>
          <a:xfrm rot="5400000">
            <a:off x="1944688" y="2762885"/>
            <a:ext cx="1822450" cy="2262188"/>
          </a:xfrm>
          <a:prstGeom prst="upArrowCallout">
            <a:avLst>
              <a:gd name="adj1" fmla="val 33824"/>
              <a:gd name="adj2" fmla="val 25000"/>
              <a:gd name="adj3" fmla="val 17044"/>
              <a:gd name="adj4" fmla="val 86269"/>
            </a:avLst>
          </a:prstGeom>
          <a:solidFill>
            <a:schemeClr val="accent2">
              <a:lumMod val="40000"/>
              <a:lumOff val="60000"/>
            </a:schemeClr>
          </a:solidFill>
          <a:ln w="9525">
            <a:noFill/>
          </a:ln>
        </p:spPr>
        <p:txBody>
          <a:bodyPr wrap="none" anchor="ctr"/>
          <a:lstStyle/>
          <a:p>
            <a:endParaRPr lang="zh-CN" altLang="en-US" dirty="0">
              <a:latin typeface="Arial" panose="020B0604020202020204" pitchFamily="34" charset="0"/>
            </a:endParaRPr>
          </a:p>
        </p:txBody>
      </p:sp>
      <p:sp>
        <p:nvSpPr>
          <p:cNvPr id="23559" name="AutoShape 6"/>
          <p:cNvSpPr/>
          <p:nvPr/>
        </p:nvSpPr>
        <p:spPr>
          <a:xfrm rot="-5400000">
            <a:off x="6630988" y="2726373"/>
            <a:ext cx="1822450" cy="2335212"/>
          </a:xfrm>
          <a:prstGeom prst="upArrowCallout">
            <a:avLst>
              <a:gd name="adj1" fmla="val 33824"/>
              <a:gd name="adj2" fmla="val 25000"/>
              <a:gd name="adj3" fmla="val 17594"/>
              <a:gd name="adj4" fmla="val 86269"/>
            </a:avLst>
          </a:prstGeom>
          <a:solidFill>
            <a:schemeClr val="accent2">
              <a:lumMod val="40000"/>
              <a:lumOff val="60000"/>
            </a:schemeClr>
          </a:solidFill>
          <a:ln w="9525">
            <a:noFill/>
          </a:ln>
        </p:spPr>
        <p:txBody>
          <a:bodyPr wrap="none" anchor="ctr"/>
          <a:lstStyle/>
          <a:p>
            <a:endParaRPr lang="zh-CN" altLang="en-US" dirty="0">
              <a:latin typeface="Arial" panose="020B0604020202020204" pitchFamily="34" charset="0"/>
            </a:endParaRPr>
          </a:p>
        </p:txBody>
      </p:sp>
      <p:sp>
        <p:nvSpPr>
          <p:cNvPr id="369671" name="Rectangle 7"/>
          <p:cNvSpPr>
            <a:spLocks noChangeArrowheads="1"/>
          </p:cNvSpPr>
          <p:nvPr/>
        </p:nvSpPr>
        <p:spPr bwMode="auto">
          <a:xfrm rot="10800000">
            <a:off x="4232275" y="3534410"/>
            <a:ext cx="1897063" cy="709613"/>
          </a:xfrm>
          <a:prstGeom prst="rect">
            <a:avLst/>
          </a:prstGeom>
          <a:gradFill rotWithShape="1">
            <a:gsLst>
              <a:gs pos="0">
                <a:schemeClr val="bg2">
                  <a:gamma/>
                  <a:tint val="18039"/>
                  <a:invGamma/>
                </a:schemeClr>
              </a:gs>
              <a:gs pos="100000">
                <a:schemeClr val="bg2"/>
              </a:gs>
            </a:gsLst>
            <a:lin ang="0" scaled="1"/>
          </a:gradFill>
          <a:ln w="9525" algn="ctr">
            <a:solidFill>
              <a:srgbClr val="00B0F0"/>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1" u="none" strike="noStrike" kern="1200" cap="none" spc="0" normalizeH="0" baseline="0" noProof="0">
              <a:ln>
                <a:noFill/>
              </a:ln>
              <a:solidFill>
                <a:schemeClr val="tx1"/>
              </a:solidFill>
              <a:effectLst/>
              <a:uLnTx/>
              <a:uFillTx/>
              <a:latin typeface="Arial" panose="020B0604020202020204" pitchFamily="34" charset="0"/>
              <a:ea typeface="华文细黑" panose="02010600040101010101" pitchFamily="2" charset="-122"/>
              <a:cs typeface="+mn-cs"/>
            </a:endParaRPr>
          </a:p>
        </p:txBody>
      </p:sp>
      <p:sp>
        <p:nvSpPr>
          <p:cNvPr id="23561" name="WordArt 8"/>
          <p:cNvSpPr>
            <a:spLocks noTextEdit="1"/>
          </p:cNvSpPr>
          <p:nvPr/>
        </p:nvSpPr>
        <p:spPr>
          <a:xfrm>
            <a:off x="4457700" y="3772535"/>
            <a:ext cx="1444625" cy="228600"/>
          </a:xfrm>
          <a:prstGeom prst="rect">
            <a:avLst/>
          </a:prstGeom>
        </p:spPr>
        <p:txBody>
          <a:bodyPr wrap="none" fromWordArt="1">
            <a:prstTxWarp prst="textPlain">
              <a:avLst>
                <a:gd name="adj" fmla="val 50000"/>
              </a:avLst>
            </a:prstTxWarp>
            <a:normAutofit fontScale="45000" lnSpcReduction="20000"/>
          </a:bodyPr>
          <a:lstStyle/>
          <a:p>
            <a:pPr algn="ctr"/>
            <a:r>
              <a:rPr lang="zh-CN" altLang="en-US" sz="2400" i="1">
                <a:ln w="9525" cap="flat" cmpd="sng">
                  <a:solidFill>
                    <a:srgbClr val="5F5F5F"/>
                  </a:solidFill>
                  <a:prstDash val="solid"/>
                  <a:headEnd type="none" w="med" len="med"/>
                  <a:tailEnd type="none" w="med" len="med"/>
                </a:ln>
                <a:solidFill>
                  <a:srgbClr val="4D4D4D"/>
                </a:solidFill>
                <a:latin typeface="黑体" panose="02010609060101010101" pitchFamily="2" charset="-122"/>
                <a:ea typeface="黑体" panose="02010609060101010101" pitchFamily="2" charset="-122"/>
              </a:rPr>
              <a:t>离职通知期</a:t>
            </a:r>
            <a:endParaRPr lang="zh-CN" altLang="en-US" sz="2400" i="1">
              <a:ln w="9525" cap="flat" cmpd="sng">
                <a:solidFill>
                  <a:srgbClr val="5F5F5F"/>
                </a:solidFill>
                <a:prstDash val="solid"/>
                <a:headEnd type="none" w="med" len="med"/>
                <a:tailEnd type="none" w="med" len="med"/>
              </a:ln>
              <a:solidFill>
                <a:srgbClr val="4D4D4D"/>
              </a:solidFill>
              <a:latin typeface="黑体" panose="02010609060101010101" pitchFamily="2" charset="-122"/>
              <a:ea typeface="黑体" panose="02010609060101010101" pitchFamily="2" charset="-122"/>
            </a:endParaRPr>
          </a:p>
        </p:txBody>
      </p:sp>
      <p:sp>
        <p:nvSpPr>
          <p:cNvPr id="23562" name="Line 9"/>
          <p:cNvSpPr/>
          <p:nvPr/>
        </p:nvSpPr>
        <p:spPr>
          <a:xfrm>
            <a:off x="2725738" y="2261235"/>
            <a:ext cx="1481137" cy="0"/>
          </a:xfrm>
          <a:prstGeom prst="line">
            <a:avLst/>
          </a:prstGeom>
          <a:ln w="9525" cap="flat" cmpd="sng">
            <a:solidFill>
              <a:schemeClr val="accent2"/>
            </a:solidFill>
            <a:prstDash val="solid"/>
            <a:headEnd type="none" w="lg" len="lg"/>
            <a:tailEnd type="triangle" w="lg" len="lg"/>
          </a:ln>
        </p:spPr>
      </p:sp>
      <p:sp>
        <p:nvSpPr>
          <p:cNvPr id="23563" name="Line 10"/>
          <p:cNvSpPr/>
          <p:nvPr/>
        </p:nvSpPr>
        <p:spPr>
          <a:xfrm>
            <a:off x="6103938" y="2261235"/>
            <a:ext cx="1584325" cy="0"/>
          </a:xfrm>
          <a:prstGeom prst="line">
            <a:avLst/>
          </a:prstGeom>
          <a:ln w="9525" cap="flat" cmpd="sng">
            <a:solidFill>
              <a:schemeClr val="accent2"/>
            </a:solidFill>
            <a:prstDash val="solid"/>
            <a:headEnd type="none" w="lg" len="lg"/>
            <a:tailEnd type="none" w="lg" len="lg"/>
          </a:ln>
        </p:spPr>
      </p:sp>
      <p:sp>
        <p:nvSpPr>
          <p:cNvPr id="23564" name="Line 11"/>
          <p:cNvSpPr/>
          <p:nvPr/>
        </p:nvSpPr>
        <p:spPr>
          <a:xfrm>
            <a:off x="2708275" y="5572760"/>
            <a:ext cx="1570038" cy="0"/>
          </a:xfrm>
          <a:prstGeom prst="line">
            <a:avLst/>
          </a:prstGeom>
          <a:ln w="9525" cap="flat" cmpd="sng">
            <a:solidFill>
              <a:schemeClr val="accent2"/>
            </a:solidFill>
            <a:prstDash val="solid"/>
            <a:headEnd type="none" w="lg" len="lg"/>
            <a:tailEnd type="none" w="lg" len="lg"/>
          </a:ln>
        </p:spPr>
      </p:sp>
      <p:sp>
        <p:nvSpPr>
          <p:cNvPr id="23565" name="Line 12"/>
          <p:cNvSpPr/>
          <p:nvPr/>
        </p:nvSpPr>
        <p:spPr>
          <a:xfrm>
            <a:off x="6143625" y="5572760"/>
            <a:ext cx="1558925" cy="0"/>
          </a:xfrm>
          <a:prstGeom prst="line">
            <a:avLst/>
          </a:prstGeom>
          <a:ln w="9525" cap="flat" cmpd="sng">
            <a:solidFill>
              <a:schemeClr val="accent2"/>
            </a:solidFill>
            <a:prstDash val="solid"/>
            <a:headEnd type="triangle" w="lg" len="lg"/>
            <a:tailEnd type="none" w="lg" len="lg"/>
          </a:ln>
        </p:spPr>
      </p:sp>
      <p:sp>
        <p:nvSpPr>
          <p:cNvPr id="23566" name="Line 13"/>
          <p:cNvSpPr/>
          <p:nvPr/>
        </p:nvSpPr>
        <p:spPr>
          <a:xfrm rot="-5400000">
            <a:off x="7359650" y="2589848"/>
            <a:ext cx="665163" cy="0"/>
          </a:xfrm>
          <a:prstGeom prst="line">
            <a:avLst/>
          </a:prstGeom>
          <a:ln w="9525" cap="flat" cmpd="sng">
            <a:solidFill>
              <a:schemeClr val="accent2"/>
            </a:solidFill>
            <a:prstDash val="solid"/>
            <a:headEnd type="triangle" w="lg" len="lg"/>
            <a:tailEnd type="none" w="lg" len="lg"/>
          </a:ln>
        </p:spPr>
      </p:sp>
      <p:sp>
        <p:nvSpPr>
          <p:cNvPr id="23567" name="Rectangle 14"/>
          <p:cNvSpPr/>
          <p:nvPr/>
        </p:nvSpPr>
        <p:spPr>
          <a:xfrm>
            <a:off x="1727200" y="2986723"/>
            <a:ext cx="1943100" cy="1816100"/>
          </a:xfrm>
          <a:prstGeom prst="rect">
            <a:avLst/>
          </a:prstGeom>
          <a:noFill/>
          <a:ln w="9525">
            <a:noFill/>
          </a:ln>
        </p:spPr>
        <p:txBody>
          <a:bodyPr wrap="none" anchor="ct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转正后员工辞职（包括</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合同期满辞职），须提</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前30天提出书面申请。</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ctr"/>
            <a:endParaRPr lang="zh-CN" altLang="en-US" sz="1400" i="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568" name="Rectangle 15"/>
          <p:cNvSpPr/>
          <p:nvPr/>
        </p:nvSpPr>
        <p:spPr>
          <a:xfrm>
            <a:off x="6729413" y="2986723"/>
            <a:ext cx="1943100" cy="1816100"/>
          </a:xfrm>
          <a:prstGeom prst="rect">
            <a:avLst/>
          </a:prstGeom>
          <a:noFill/>
          <a:ln w="9525">
            <a:noFill/>
          </a:ln>
        </p:spPr>
        <p:txBody>
          <a:bodyPr wrap="none" anchor="ctr"/>
          <a:lstStyle/>
          <a:p>
            <a:pPr algn="ctr"/>
            <a:r>
              <a:rPr lang="zh-CN" altLang="en-US" sz="1400" dirty="0">
                <a:latin typeface="微软雅黑" panose="020B0503020204020204" pitchFamily="34" charset="-122"/>
                <a:ea typeface="微软雅黑" panose="020B0503020204020204" pitchFamily="34" charset="-122"/>
                <a:sym typeface="+mn-ea"/>
              </a:rPr>
              <a:t>试用期内，如员工不</a:t>
            </a:r>
            <a:endParaRPr lang="zh-CN" altLang="en-US" sz="1400" i="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sym typeface="+mn-ea"/>
              </a:rPr>
              <a:t>符合公司录用要求，用</a:t>
            </a:r>
            <a:endParaRPr lang="zh-CN" altLang="en-US" sz="1400" i="0" dirty="0">
              <a:latin typeface="微软雅黑" panose="020B0503020204020204" pitchFamily="34" charset="-122"/>
              <a:ea typeface="微软雅黑" panose="020B0503020204020204" pitchFamily="34" charset="-122"/>
            </a:endParaRPr>
          </a:p>
          <a:p>
            <a:pPr algn="ctr"/>
            <a:r>
              <a:rPr lang="zh-CN" altLang="en-US" sz="1400" dirty="0">
                <a:latin typeface="微软雅黑" panose="020B0503020204020204" pitchFamily="34" charset="-122"/>
                <a:ea typeface="微软雅黑" panose="020B0503020204020204" pitchFamily="34" charset="-122"/>
                <a:sym typeface="+mn-ea"/>
              </a:rPr>
              <a:t>人部门提供不符合岗位</a:t>
            </a:r>
            <a:endParaRPr lang="en-US" altLang="zh-CN" sz="1400" dirty="0">
              <a:latin typeface="微软雅黑" panose="020B0503020204020204" pitchFamily="34" charset="-122"/>
              <a:ea typeface="微软雅黑" panose="020B0503020204020204" pitchFamily="34" charset="-122"/>
              <a:sym typeface="+mn-ea"/>
            </a:endParaRPr>
          </a:p>
          <a:p>
            <a:pPr algn="ctr"/>
            <a:r>
              <a:rPr lang="zh-CN" altLang="en-US" sz="1400" dirty="0">
                <a:latin typeface="微软雅黑" panose="020B0503020204020204" pitchFamily="34" charset="-122"/>
                <a:ea typeface="微软雅黑" panose="020B0503020204020204" pitchFamily="34" charset="-122"/>
                <a:sym typeface="+mn-ea"/>
              </a:rPr>
              <a:t>要求记录，公司有权</a:t>
            </a:r>
            <a:endParaRPr lang="en-US" altLang="zh-CN" sz="1400" dirty="0">
              <a:latin typeface="微软雅黑" panose="020B0503020204020204" pitchFamily="34" charset="-122"/>
              <a:ea typeface="微软雅黑" panose="020B0503020204020204" pitchFamily="34" charset="-122"/>
              <a:sym typeface="+mn-ea"/>
            </a:endParaRPr>
          </a:p>
          <a:p>
            <a:pPr algn="ctr"/>
            <a:r>
              <a:rPr lang="zh-CN" altLang="en-US" sz="1400" dirty="0">
                <a:latin typeface="微软雅黑" panose="020B0503020204020204" pitchFamily="34" charset="-122"/>
                <a:ea typeface="微软雅黑" panose="020B0503020204020204" pitchFamily="34" charset="-122"/>
                <a:sym typeface="+mn-ea"/>
              </a:rPr>
              <a:t>随时予以辞退。</a:t>
            </a:r>
            <a:endParaRPr lang="zh-CN" altLang="en-US" sz="1400" i="0" dirty="0">
              <a:latin typeface="微软雅黑" panose="020B0503020204020204" pitchFamily="34" charset="-122"/>
              <a:ea typeface="微软雅黑" panose="020B0503020204020204" pitchFamily="34" charset="-122"/>
            </a:endParaRPr>
          </a:p>
        </p:txBody>
      </p:sp>
      <p:sp>
        <p:nvSpPr>
          <p:cNvPr id="23569" name="Rectangle 16"/>
          <p:cNvSpPr/>
          <p:nvPr/>
        </p:nvSpPr>
        <p:spPr>
          <a:xfrm>
            <a:off x="4283075" y="4721860"/>
            <a:ext cx="1806575" cy="1498600"/>
          </a:xfrm>
          <a:prstGeom prst="rect">
            <a:avLst/>
          </a:prstGeom>
          <a:noFill/>
          <a:ln w="9525">
            <a:noFill/>
          </a:ln>
        </p:spPr>
        <p:txBody>
          <a:bodyPr wrap="none" anchor="ctr"/>
          <a:lstStyle/>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公司辞退转正后员工，</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须提前30天书面通知</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ct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对方。</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570" name="Rectangle 17"/>
          <p:cNvSpPr/>
          <p:nvPr/>
        </p:nvSpPr>
        <p:spPr>
          <a:xfrm>
            <a:off x="4283075" y="1642110"/>
            <a:ext cx="1806575" cy="1498600"/>
          </a:xfrm>
          <a:prstGeom prst="rect">
            <a:avLst/>
          </a:prstGeom>
          <a:solidFill>
            <a:schemeClr val="accent2">
              <a:lumMod val="40000"/>
              <a:lumOff val="60000"/>
            </a:schemeClr>
          </a:solidFill>
          <a:ln w="9525">
            <a:noFill/>
          </a:ln>
        </p:spPr>
        <p:txBody>
          <a:bodyPr wrap="none" anchor="ctr"/>
          <a:lstStyle/>
          <a:p>
            <a:pPr algn="ct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试用期内，员工如提</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出辞职，需提前3天向</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ct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公司提出书面申请。</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3571" name="Line 18"/>
          <p:cNvSpPr/>
          <p:nvPr/>
        </p:nvSpPr>
        <p:spPr>
          <a:xfrm>
            <a:off x="2727325" y="2258060"/>
            <a:ext cx="0" cy="723900"/>
          </a:xfrm>
          <a:prstGeom prst="line">
            <a:avLst/>
          </a:prstGeom>
          <a:ln w="9525" cap="flat" cmpd="sng">
            <a:solidFill>
              <a:schemeClr val="accent2"/>
            </a:solidFill>
            <a:prstDash val="solid"/>
            <a:headEnd type="none" w="med" len="med"/>
            <a:tailEnd type="none" w="med" len="med"/>
          </a:ln>
        </p:spPr>
      </p:sp>
      <p:sp>
        <p:nvSpPr>
          <p:cNvPr id="23572" name="Line 19"/>
          <p:cNvSpPr/>
          <p:nvPr/>
        </p:nvSpPr>
        <p:spPr>
          <a:xfrm flipV="1">
            <a:off x="2708275" y="4848860"/>
            <a:ext cx="0" cy="723900"/>
          </a:xfrm>
          <a:prstGeom prst="line">
            <a:avLst/>
          </a:prstGeom>
          <a:ln w="9525" cap="flat" cmpd="sng">
            <a:solidFill>
              <a:schemeClr val="accent2"/>
            </a:solidFill>
            <a:prstDash val="solid"/>
            <a:headEnd type="none" w="med" len="med"/>
            <a:tailEnd type="triangle" w="lg" len="lg"/>
          </a:ln>
        </p:spPr>
      </p:sp>
      <p:sp>
        <p:nvSpPr>
          <p:cNvPr id="23573" name="Line 20"/>
          <p:cNvSpPr/>
          <p:nvPr/>
        </p:nvSpPr>
        <p:spPr>
          <a:xfrm flipV="1">
            <a:off x="7702550" y="4802823"/>
            <a:ext cx="0" cy="766762"/>
          </a:xfrm>
          <a:prstGeom prst="line">
            <a:avLst/>
          </a:prstGeom>
          <a:ln w="9525" cap="flat" cmpd="sng">
            <a:solidFill>
              <a:schemeClr val="accent2"/>
            </a:solidFill>
            <a:prstDash val="solid"/>
            <a:headEnd type="none" w="med" len="med"/>
            <a:tailEnd type="none" w="med" len="med"/>
          </a:ln>
        </p:spPr>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4.2</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人力资源管理制度介绍-人力资源员工离职管理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9" name="表格 8"/>
          <p:cNvGraphicFramePr>
            <a:graphicFrameLocks noGrp="1"/>
          </p:cNvGraphicFramePr>
          <p:nvPr>
            <p:custDataLst>
              <p:tags r:id="rId1"/>
            </p:custDataLst>
          </p:nvPr>
        </p:nvGraphicFramePr>
        <p:xfrm>
          <a:off x="917451" y="1528769"/>
          <a:ext cx="8912209" cy="5022215"/>
        </p:xfrm>
        <a:graphic>
          <a:graphicData uri="http://schemas.openxmlformats.org/drawingml/2006/table">
            <a:tbl>
              <a:tblPr firstRow="1" firstCol="1" bandRow="1"/>
              <a:tblGrid>
                <a:gridCol w="1304290"/>
                <a:gridCol w="7607919"/>
              </a:tblGrid>
              <a:tr h="952500">
                <a:tc rowSpan="7">
                  <a:txBody>
                    <a:bodyPr/>
                    <a:lstStyle/>
                    <a:p>
                      <a:pPr algn="ctr">
                        <a:spcAft>
                          <a:spcPts val="0"/>
                        </a:spcAft>
                      </a:pPr>
                      <a:r>
                        <a:rPr lang="zh-CN" sz="1600" b="1" kern="100" dirty="0">
                          <a:effectLst/>
                          <a:latin typeface="微软雅黑" panose="020B0503020204020204" pitchFamily="34" charset="-122"/>
                          <a:ea typeface="微软雅黑" panose="020B0503020204020204" pitchFamily="34" charset="-122"/>
                          <a:cs typeface="Times New Roman" panose="02020603050405020304"/>
                        </a:rPr>
                        <a:t>员工离职审批流程（一）</a:t>
                      </a:r>
                      <a:endParaRPr lang="zh-CN" sz="1600" b="1"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员工提出辞职的，人力资源中心（部）与用人部门负责人应与即将离职的员工进行离职面谈，并填写《离职面谈表》，了解员工离职原因、确认岗位工作接任办法，获得改进管理的建议或信息，减少劳动争议情况的发生。</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5913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应填写《离职申请表》，经部门负责人、人力资源中心（部）、分管副总、总经理同意后，可在约定时间办理离职手续。</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88392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sz="1400" kern="100" dirty="0">
                          <a:effectLst/>
                          <a:latin typeface="微软雅黑" panose="020B0503020204020204" pitchFamily="34" charset="-122"/>
                          <a:ea typeface="微软雅黑" panose="020B0503020204020204" pitchFamily="34" charset="-122"/>
                          <a:cs typeface="微软雅黑" panose="020B0503020204020204" pitchFamily="34" charset="-122"/>
                        </a:rPr>
                        <a:t>因员工考核不合格等原因，公司决定辞退的，用人部门提供经员工确认的考核不合格书面凭证，人力资源中心（部）与该员工协商办理离职相关事宜，发出《解除/终止劳动关系通知书》。</a:t>
                      </a:r>
                      <a:endParaRPr sz="14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4897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a:rPr>
                        <a:t>公司总经理、副总经理、财务负责人离职的，还须得到上级公司的批准，四级以上员工须报事业部批准，五级以上员工须报总部批准。</a:t>
                      </a:r>
                      <a:endParaRPr lang="en-US" altLang="zh-CN"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7818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rPr>
                        <a:t>经批准予以离职的员工,须在规定时间内移交公司办公物品、办理工作交接手续，并填写《离职交接表》。</a:t>
                      </a:r>
                      <a:endParaRPr lang="zh-CN" altLang="en-US" sz="1400" kern="100" dirty="0">
                        <a:effectLst/>
                        <a:latin typeface="微软雅黑" panose="020B0503020204020204" pitchFamily="34" charset="-122"/>
                        <a:ea typeface="微软雅黑" panose="020B0503020204020204" pitchFamily="34" charset="-122"/>
                        <a:cs typeface="微软雅黑" panose="020B0503020204020204" pitchFamily="34" charset="-122"/>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1595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未办理离职手续擅自离职的员工，不在岗期间按旷工处理，并按《考勤管理制度》的相关规定执行。</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583565">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indent="0" algn="l">
                        <a:lnSpc>
                          <a:spcPct val="110000"/>
                        </a:lnSpc>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办理离职手续但未完成工作交接的，公司保留未支付薪资及补贴直到交接工作完成。超过一个月未办理交接手续的，公司有依法追偿赔偿的权利。</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4" name="矩形 3"/>
          <p:cNvSpPr/>
          <p:nvPr/>
        </p:nvSpPr>
        <p:spPr>
          <a:xfrm>
            <a:off x="5400676" y="1564533"/>
            <a:ext cx="5400674" cy="3980133"/>
          </a:xfrm>
          <a:prstGeom prst="rect">
            <a:avLst/>
          </a:prstGeom>
          <a:solidFill>
            <a:srgbClr val="014C8D"/>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rtlCol="0" anchor="ctr"/>
          <a:lstStyle/>
          <a:p>
            <a:pPr algn="ctr"/>
            <a:endParaRPr lang="zh-CN" altLang="en-US" dirty="0"/>
          </a:p>
        </p:txBody>
      </p:sp>
      <p:pic>
        <p:nvPicPr>
          <p:cNvPr id="3075" name="图片 2" descr="iblrak00648723.jpg"/>
          <p:cNvPicPr>
            <a:picLocks noChangeAspect="1"/>
          </p:cNvPicPr>
          <p:nvPr/>
        </p:nvPicPr>
        <p:blipFill>
          <a:blip r:embed="rId1" cstate="print">
            <a:grayscl/>
            <a:extLst>
              <a:ext uri="{28A0092B-C50C-407E-A947-70E740481C1C}">
                <a14:useLocalDpi xmlns:a14="http://schemas.microsoft.com/office/drawing/2010/main" val="0"/>
              </a:ext>
            </a:extLst>
          </a:blip>
          <a:srcRect t="4684"/>
          <a:stretch>
            <a:fillRect/>
          </a:stretch>
        </p:blipFill>
        <p:spPr bwMode="auto">
          <a:xfrm>
            <a:off x="2" y="2097883"/>
            <a:ext cx="5145495"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7"/>
          <p:cNvSpPr txBox="1">
            <a:spLocks noChangeArrowheads="1"/>
          </p:cNvSpPr>
          <p:nvPr/>
        </p:nvSpPr>
        <p:spPr bwMode="auto">
          <a:xfrm>
            <a:off x="5616699" y="2383413"/>
            <a:ext cx="5078254" cy="214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60" tIns="51429" rIns="102860" bIns="51429">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marL="578485" indent="-578485">
              <a:lnSpc>
                <a:spcPct val="150000"/>
              </a:lnSpc>
              <a:spcBef>
                <a:spcPts val="675"/>
              </a:spcBef>
              <a:buFont typeface="+mj-ea"/>
              <a:buAutoNum type="ea1JpnChsDbPeriod"/>
            </a:pPr>
            <a:r>
              <a:rPr lang="zh-CN" altLang="en-US" sz="2700" b="1" dirty="0">
                <a:solidFill>
                  <a:schemeClr val="bg1"/>
                </a:solidFill>
                <a:latin typeface="微软雅黑" panose="020B0503020204020204" pitchFamily="34" charset="-122"/>
                <a:ea typeface="微软雅黑" panose="020B0503020204020204" pitchFamily="34" charset="-122"/>
              </a:rPr>
              <a:t>集团组织架构简介</a:t>
            </a:r>
            <a:endParaRPr lang="en-US" altLang="zh-CN" sz="2700" b="1" dirty="0">
              <a:solidFill>
                <a:schemeClr val="bg1"/>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人力资源管理制度介绍</a:t>
            </a:r>
            <a:endParaRPr lang="en-US" altLang="zh-CN" sz="2700" b="1" dirty="0">
              <a:solidFill>
                <a:schemeClr val="accent1">
                  <a:lumMod val="75000"/>
                </a:schemeClr>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内部员工定级说明</a:t>
            </a:r>
            <a:endParaRPr lang="zh-CN" altLang="en-US" sz="27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标题 1"/>
          <p:cNvSpPr>
            <a:spLocks noGrp="1"/>
          </p:cNvSpPr>
          <p:nvPr>
            <p:ph type="title" idx="4294967295"/>
          </p:nvPr>
        </p:nvSpPr>
        <p:spPr>
          <a:xfrm>
            <a:off x="0" y="2684463"/>
            <a:ext cx="2970213" cy="1597025"/>
          </a:xfrm>
        </p:spPr>
        <p:txBody>
          <a:bodyPr rtlCol="0">
            <a:normAutofit/>
          </a:bodyPr>
          <a:lstStyle/>
          <a:p>
            <a:pPr fontAlgn="auto">
              <a:spcAft>
                <a:spcPts val="0"/>
              </a:spcAft>
              <a:defRPr/>
            </a:pPr>
            <a:r>
              <a:rPr lang="zh-CN" altLang="en-US" sz="5400" dirty="0">
                <a:latin typeface="黑体" panose="02010609060101010101" pitchFamily="2" charset="-122"/>
                <a:ea typeface="黑体" panose="02010609060101010101" pitchFamily="2" charset="-122"/>
              </a:rPr>
              <a:t>目录</a:t>
            </a:r>
            <a:br>
              <a:rPr lang="en-US" altLang="zh-CN" sz="3200" dirty="0">
                <a:latin typeface="黑体" panose="02010609060101010101" pitchFamily="2" charset="-122"/>
                <a:ea typeface="黑体" panose="02010609060101010101" pitchFamily="2" charset="-122"/>
              </a:rPr>
            </a:br>
            <a:r>
              <a:rPr lang="zh-CN" altLang="en-US" sz="3200" dirty="0"/>
              <a:t> </a:t>
            </a:r>
            <a:r>
              <a:rPr lang="en-US" altLang="zh-CN" b="0" dirty="0">
                <a:solidFill>
                  <a:schemeClr val="bg1">
                    <a:lumMod val="50000"/>
                  </a:schemeClr>
                </a:solidFill>
                <a:latin typeface="Impact" panose="020B0806030902050204" pitchFamily="34" charset="0"/>
              </a:rPr>
              <a:t>CONTENTS</a:t>
            </a:r>
            <a:endParaRPr lang="zh-CN" altLang="en-US" b="0" dirty="0">
              <a:solidFill>
                <a:schemeClr val="bg1">
                  <a:lumMod val="50000"/>
                </a:schemeClr>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4.3</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人力资源管理制度介绍-人力资源员工离职管理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9" name="表格 8"/>
          <p:cNvGraphicFramePr>
            <a:graphicFrameLocks noGrp="1"/>
          </p:cNvGraphicFramePr>
          <p:nvPr>
            <p:custDataLst>
              <p:tags r:id="rId1"/>
            </p:custDataLst>
          </p:nvPr>
        </p:nvGraphicFramePr>
        <p:xfrm>
          <a:off x="944756" y="1349699"/>
          <a:ext cx="8912209" cy="5277485"/>
        </p:xfrm>
        <a:graphic>
          <a:graphicData uri="http://schemas.openxmlformats.org/drawingml/2006/table">
            <a:tbl>
              <a:tblPr firstRow="1" firstCol="1" bandRow="1"/>
              <a:tblGrid>
                <a:gridCol w="1304290"/>
                <a:gridCol w="7607919"/>
              </a:tblGrid>
              <a:tr h="626110">
                <a:tc rowSpan="7">
                  <a:txBody>
                    <a:bodyPr/>
                    <a:lstStyle/>
                    <a:p>
                      <a:pPr algn="ctr">
                        <a:spcAft>
                          <a:spcPts val="0"/>
                        </a:spcAft>
                      </a:pPr>
                      <a:r>
                        <a:rPr lang="zh-CN" sz="1600" b="1" kern="100" dirty="0">
                          <a:effectLst/>
                          <a:latin typeface="微软雅黑" panose="020B0503020204020204" pitchFamily="34" charset="-122"/>
                          <a:ea typeface="微软雅黑" panose="020B0503020204020204" pitchFamily="34" charset="-122"/>
                          <a:cs typeface="Times New Roman" panose="02020603050405020304"/>
                        </a:rPr>
                        <a:t>员工离职审批流程（二）</a:t>
                      </a:r>
                      <a:endParaRPr lang="zh-CN" sz="1600" b="1"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财务会计等专业性岗位除按《离职交接表》上的内容办理交接外还应按照相关要求办理业务交接。</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987425">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交接工作完成后，凭经过审批后的《离职交接表》办理员工薪资、费用的结算。离职员工的薪资、补偿金、违约金、物品损失赔偿金、培训补偿金、应退还的车辆购置补贴等费用由人力资源中心（部）计算，财务部审核后按付款审批流程审批支付。</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1440815">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sz="1400" kern="100" dirty="0">
                          <a:effectLst/>
                          <a:latin typeface="微软雅黑" panose="020B0503020204020204" pitchFamily="34" charset="-122"/>
                          <a:ea typeface="微软雅黑" panose="020B0503020204020204" pitchFamily="34" charset="-122"/>
                          <a:cs typeface="Times New Roman" panose="02020603050405020304"/>
                        </a:rPr>
                        <a:t>员工离职后证书不保留在公司的，经过审批程序后凭借《资质证书原件收据》领取证书原件，并在《资质证书原件收据》上签字确认，该收据归入该员工人力资源档案；对于不慎遗失了《资质证书原件收据》的人员，为避免今后纠纷，员工须手写情况说明，并手写收条，在《资质证书原件收据》上签字，方可领取资质证书，此两项手写文件也作为资料归入该员工人力资源档案。</a:t>
                      </a:r>
                      <a:endParaRPr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4897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en-US" altLang="zh-CN" sz="1400" kern="100" dirty="0">
                          <a:effectLst/>
                          <a:latin typeface="微软雅黑" panose="020B0503020204020204" pitchFamily="34" charset="-122"/>
                          <a:ea typeface="微软雅黑" panose="020B0503020204020204" pitchFamily="34" charset="-122"/>
                          <a:cs typeface="Times New Roman" panose="02020603050405020304"/>
                        </a:rPr>
                        <a:t>人力资源中心（部）应在交接完成、费用结算完成后，为员工开据《退工单》或离职证明并及时办理社保险保转移手续。</a:t>
                      </a:r>
                      <a:endParaRPr lang="en-US" altLang="zh-CN"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64262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总经理或从事关键性经济业务工作岗位的人员，离职时须进行财务审计。审计结束后方可办理离职手续。</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429895">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algn="l">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离职员工的档案资料不归还本人，由公司按照《人力资源档案管理制度》执行管理。</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r h="501650">
                <a:tc vMerge="1">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a:txBody>
                    <a:bodyPr/>
                    <a:lstStyle/>
                    <a:p>
                      <a:pPr marL="0" indent="0" algn="l">
                        <a:lnSpc>
                          <a:spcPct val="110000"/>
                        </a:lnSpc>
                        <a:spcAft>
                          <a:spcPts val="0"/>
                        </a:spcAft>
                      </a:pPr>
                      <a:r>
                        <a:rPr lang="zh-CN" altLang="en-US" sz="1400" kern="100" dirty="0">
                          <a:effectLst/>
                          <a:latin typeface="微软雅黑" panose="020B0503020204020204" pitchFamily="34" charset="-122"/>
                          <a:ea typeface="微软雅黑" panose="020B0503020204020204" pitchFamily="34" charset="-122"/>
                          <a:cs typeface="Times New Roman" panose="02020603050405020304"/>
                        </a:rPr>
                        <a:t>离职后的员工应积极协助公司办理未交接完的事项、处理本人经手未完成的事项。</a:t>
                      </a:r>
                      <a:endParaRPr lang="zh-CN" altLang="en-US" sz="1400" kern="100" dirty="0">
                        <a:effectLst/>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2"/>
            <a:ext cx="9186773" cy="825634"/>
            <a:chOff x="611188" y="499030"/>
            <a:chExt cx="7777162" cy="786318"/>
          </a:xfrm>
        </p:grpSpPr>
        <p:sp>
          <p:nvSpPr>
            <p:cNvPr id="4" name="AutoShape 48"/>
            <p:cNvSpPr>
              <a:spLocks noChangeArrowheads="1"/>
            </p:cNvSpPr>
            <p:nvPr/>
          </p:nvSpPr>
          <p:spPr bwMode="auto">
            <a:xfrm>
              <a:off x="755962" y="499030"/>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5.1</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人力资源管理制度介绍-人力资源档案分类</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17412" name="Rectangle 3"/>
          <p:cNvSpPr/>
          <p:nvPr/>
        </p:nvSpPr>
        <p:spPr>
          <a:xfrm>
            <a:off x="2028508" y="1838325"/>
            <a:ext cx="6743700" cy="1112838"/>
          </a:xfrm>
          <a:prstGeom prst="rect">
            <a:avLst/>
          </a:prstGeom>
          <a:solidFill>
            <a:schemeClr val="bg2"/>
          </a:solidFill>
          <a:ln w="9525" cap="flat" cmpd="sng">
            <a:solidFill>
              <a:schemeClr val="accent2">
                <a:lumMod val="20000"/>
                <a:lumOff val="80000"/>
              </a:schemeClr>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17414" name="Rectangle 5"/>
          <p:cNvSpPr/>
          <p:nvPr/>
        </p:nvSpPr>
        <p:spPr>
          <a:xfrm>
            <a:off x="2435860" y="1938655"/>
            <a:ext cx="5850255" cy="913130"/>
          </a:xfrm>
          <a:prstGeom prst="rect">
            <a:avLst/>
          </a:prstGeom>
          <a:noFill/>
          <a:ln w="9525">
            <a:noFill/>
          </a:ln>
        </p:spPr>
        <p:txBody>
          <a:bodyPr anchor="ctr"/>
          <a:lstStyle/>
          <a:p>
            <a:pPr algn="l">
              <a:lnSpc>
                <a:spcPct val="120000"/>
              </a:lnSpc>
            </a:pPr>
            <a:r>
              <a:rPr lang="en-US" altLang="zh-CN" sz="1400" i="0" dirty="0">
                <a:latin typeface="Arial" panose="020B0604020202020204" pitchFamily="34" charset="0"/>
              </a:rPr>
              <a:t>1</a:t>
            </a: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在职员工档案</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离职员工档案</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人才库档案（投过公司简历或经过公司面试未被公司录用的人员档案）</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7415" name="Rectangle 6"/>
          <p:cNvSpPr/>
          <p:nvPr/>
        </p:nvSpPr>
        <p:spPr>
          <a:xfrm>
            <a:off x="1905635" y="3476625"/>
            <a:ext cx="6866890" cy="3178175"/>
          </a:xfrm>
          <a:prstGeom prst="rect">
            <a:avLst/>
          </a:prstGeom>
          <a:solidFill>
            <a:schemeClr val="bg2"/>
          </a:solidFill>
          <a:ln w="9525" cap="flat" cmpd="sng">
            <a:solidFill>
              <a:schemeClr val="accent3">
                <a:lumMod val="20000"/>
                <a:lumOff val="80000"/>
              </a:schemeClr>
            </a:solidFill>
            <a:prstDash val="solid"/>
            <a:miter/>
            <a:headEnd type="none" w="med" len="med"/>
            <a:tailEnd type="none" w="med" len="med"/>
          </a:ln>
        </p:spPr>
        <p:txBody>
          <a:bodyPr wrap="none" anchor="ctr"/>
          <a:lstStyle/>
          <a:p>
            <a:endParaRPr lang="zh-CN" altLang="en-US" dirty="0">
              <a:latin typeface="Arial" panose="020B0604020202020204" pitchFamily="34" charset="0"/>
            </a:endParaRPr>
          </a:p>
        </p:txBody>
      </p:sp>
      <p:sp>
        <p:nvSpPr>
          <p:cNvPr id="17418" name="Rectangle 9"/>
          <p:cNvSpPr/>
          <p:nvPr/>
        </p:nvSpPr>
        <p:spPr>
          <a:xfrm>
            <a:off x="2376170" y="3576955"/>
            <a:ext cx="6049645" cy="2749550"/>
          </a:xfrm>
          <a:prstGeom prst="rect">
            <a:avLst/>
          </a:prstGeom>
          <a:noFill/>
          <a:ln w="9525">
            <a:noFill/>
          </a:ln>
        </p:spPr>
        <p:txBody>
          <a:bodyPr anchor="ctr"/>
          <a:lstStyle/>
          <a:p>
            <a:pPr algn="l">
              <a:lnSpc>
                <a:spcPct val="120000"/>
              </a:lnSpc>
            </a:pPr>
            <a:endParaRPr lang="en-US" altLang="zh-CN" sz="1400" i="0" dirty="0">
              <a:latin typeface="Arial" panose="020B0604020202020204" pitchFamily="34" charset="0"/>
            </a:endParaRPr>
          </a:p>
          <a:p>
            <a:pPr algn="l">
              <a:lnSpc>
                <a:spcPct val="120000"/>
              </a:lnSpc>
            </a:pPr>
            <a:endParaRPr lang="en-US" altLang="zh-CN" sz="1400" dirty="0">
              <a:latin typeface="Arial" panose="020B0604020202020204" pitchFamily="34" charset="0"/>
            </a:endParaRPr>
          </a:p>
          <a:p>
            <a:pPr algn="l">
              <a:lnSpc>
                <a:spcPct val="120000"/>
              </a:lnSpc>
            </a:pPr>
            <a:r>
              <a:rPr lang="en-US" altLang="zh-CN" sz="1400" i="0" dirty="0">
                <a:latin typeface="Arial" panose="020B0604020202020204" pitchFamily="34" charset="0"/>
              </a:rPr>
              <a:t>1</a:t>
            </a: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人力资源各种表单（包括：个人简历，应聘登记表，面试评估表，录用通知，人力资源会签表，试用期面谈表，试用期述职报告，试用期评估报告，员工内部调动审批表，人力资源调整通知单，人力资源变动审批表，离职员工面谈表，离职申请表，交接表等员工所有相关表单。）</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2.各种证照原件、复印件</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包括：身份证复印件，毕业证复印件，学历证复印件，职称证书复印件，退工单或离职证明，照片，体检报告（若有）,劳动（劳务）合同，劳动手册（若有上海户籍员工须提供），资质证书（若有），证件保管收据（若有）。</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i="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20000"/>
              </a:lnSpc>
            </a:pP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3.工作期间发生的与个人相关的其他资料</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i="0" dirty="0">
                <a:latin typeface="微软雅黑" panose="020B0503020204020204" pitchFamily="34" charset="-122"/>
                <a:ea typeface="微软雅黑" panose="020B0503020204020204" pitchFamily="34" charset="-122"/>
                <a:cs typeface="微软雅黑" panose="020B0503020204020204" pitchFamily="34" charset="-122"/>
              </a:rPr>
              <a:t>如奖惩、表彰决定等</a:t>
            </a:r>
            <a:r>
              <a:rPr lang="zh-CN" altLang="en-US" sz="1400" i="0" dirty="0">
                <a:latin typeface="微软雅黑" panose="020B0503020204020204" pitchFamily="34" charset="-122"/>
                <a:ea typeface="微软雅黑" panose="020B0503020204020204" pitchFamily="34" charset="-122"/>
                <a:cs typeface="微软雅黑" panose="020B0503020204020204" pitchFamily="34" charset="-122"/>
              </a:rPr>
              <a:t>）员工档案内容有关个人信息部分若有变更，员工有务义义务向人力资源中心（部）申请信息变更手续。</a:t>
            </a:r>
            <a:endParaRPr lang="zh-CN" altLang="en-US" sz="1400" i="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iṩlîďe"/>
          <p:cNvSpPr/>
          <p:nvPr/>
        </p:nvSpPr>
        <p:spPr>
          <a:xfrm>
            <a:off x="4335428" y="1492030"/>
            <a:ext cx="1887287" cy="604748"/>
          </a:xfrm>
          <a:prstGeom prst="hexagon">
            <a:avLst/>
          </a:prstGeom>
          <a:solidFill>
            <a:schemeClr val="accent2">
              <a:lumMod val="40000"/>
              <a:lumOff val="60000"/>
            </a:schemeClr>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员工档案</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6" name="iṩlîďe"/>
          <p:cNvSpPr/>
          <p:nvPr/>
        </p:nvSpPr>
        <p:spPr>
          <a:xfrm>
            <a:off x="4395436" y="3074873"/>
            <a:ext cx="1887287" cy="604748"/>
          </a:xfrm>
          <a:prstGeom prst="hexagon">
            <a:avLst/>
          </a:prstGeom>
          <a:solidFill>
            <a:schemeClr val="accent2">
              <a:lumMod val="40000"/>
              <a:lumOff val="60000"/>
            </a:schemeClr>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员工档案明细</a:t>
            </a:r>
            <a:endParaRPr lang="zh-CN" altLang="en-US" sz="2000" b="1"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5.2</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人力资源管理制度介绍-人力资源档案管理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22" name="表格 21"/>
          <p:cNvGraphicFramePr>
            <a:graphicFrameLocks noGrp="1"/>
          </p:cNvGraphicFramePr>
          <p:nvPr>
            <p:custDataLst>
              <p:tags r:id="rId1"/>
            </p:custDataLst>
          </p:nvPr>
        </p:nvGraphicFramePr>
        <p:xfrm>
          <a:off x="848995" y="1936115"/>
          <a:ext cx="8775065" cy="4646930"/>
        </p:xfrm>
        <a:graphic>
          <a:graphicData uri="http://schemas.openxmlformats.org/drawingml/2006/table">
            <a:tbl>
              <a:tblPr>
                <a:tableStyleId>{74C1A8A3-306A-4EB7-A6B1-4F7E0EB9C5D6}</a:tableStyleId>
              </a:tblPr>
              <a:tblGrid>
                <a:gridCol w="1716405"/>
                <a:gridCol w="7058660"/>
              </a:tblGrid>
              <a:tr h="54483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归档保管</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algn="l" defTabSz="914400" rtl="0" eaLnBrk="1" fontAlgn="auto" latinLnBrk="0" hangingPunct="1">
                        <a:lnSpc>
                          <a:spcPct val="100000"/>
                        </a:lnSpc>
                        <a:spcBef>
                          <a:spcPts val="0"/>
                        </a:spcBef>
                        <a:spcAft>
                          <a:spcPts val="0"/>
                        </a:spcAft>
                        <a:buClrTx/>
                        <a:buSzTx/>
                        <a:buFontTx/>
                        <a:buNone/>
                        <a:defRPr/>
                      </a:pPr>
                      <a:r>
                        <a:rPr lang="zh-CN" altLang="en-US" sz="1400" kern="100" dirty="0">
                          <a:latin typeface="微软雅黑" panose="020B0503020204020204" pitchFamily="34" charset="-122"/>
                          <a:ea typeface="微软雅黑" panose="020B0503020204020204" pitchFamily="34" charset="-122"/>
                          <a:cs typeface="Times New Roman" panose="02020603050405020304"/>
                        </a:rPr>
                        <a:t>人力资源档案由人力资源中心（部）档案专员负责员工档案的录入、整理、归档、保管等工作；移交至档案室的档案由公司档案管理员负责管理</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32004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分类编号</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员工档案应一人一档，按部门分类，统一编号。</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4008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档案查阅</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5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rPr>
                        <a:t>部门或公司领导需查阅人力资源档案的，应填写</a:t>
                      </a: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《人力资源档案借用/查阅登记表》</a:t>
                      </a:r>
                      <a:r>
                        <a:rPr lang="zh-CN" altLang="en-US" sz="1400" kern="100" dirty="0">
                          <a:latin typeface="微软雅黑" panose="020B0503020204020204" pitchFamily="34" charset="-122"/>
                          <a:ea typeface="微软雅黑" panose="020B0503020204020204" pitchFamily="34" charset="-122"/>
                          <a:cs typeface="Times New Roman" panose="02020603050405020304"/>
                        </a:rPr>
                        <a:t>进行登记，查阅时，人力资源档案专员应现场监督，确保档案不被修改、损毁、调换。</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96012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档案借阅</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5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rPr>
                        <a:t>人力资源档案需要借阅时，借阅人应填写</a:t>
                      </a: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《人力资源档案外借审批单》</a:t>
                      </a:r>
                      <a:r>
                        <a:rPr lang="zh-CN" altLang="en-US" sz="1400" kern="100" dirty="0">
                          <a:latin typeface="微软雅黑" panose="020B0503020204020204" pitchFamily="34" charset="-122"/>
                          <a:ea typeface="微软雅黑" panose="020B0503020204020204" pitchFamily="34" charset="-122"/>
                          <a:cs typeface="Times New Roman" panose="02020603050405020304"/>
                        </a:rPr>
                        <a:t>报人力资源中心、借阅人的上级领导逐级审核后报总经理审批，借阅五级以上员工档案时还应报总部审批。借阅时还应填写</a:t>
                      </a: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《人力资源档案借用/查阅登记表》</a:t>
                      </a:r>
                      <a:r>
                        <a:rPr lang="zh-CN" altLang="en-US" sz="1400" kern="100" dirty="0">
                          <a:latin typeface="微软雅黑" panose="020B0503020204020204" pitchFamily="34" charset="-122"/>
                          <a:ea typeface="微软雅黑" panose="020B0503020204020204" pitchFamily="34" charset="-122"/>
                          <a:cs typeface="Times New Roman" panose="02020603050405020304"/>
                        </a:rPr>
                        <a:t>进行登记。</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96012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注意事项</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50000"/>
                        </a:lnSpc>
                        <a:spcAft>
                          <a:spcPts val="0"/>
                        </a:spcAft>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借阅人应对外借的人力资源档案负责，借阅过程中不得复印、拍照、改动、毁损、留存。借阅人应如期归还外借的人力资源档案，人力资源管理员应做好督促工作。人力资源档案档案专员应与借阅人核对借阅、归还的档案内容，做好交接工作</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122174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借阅权限</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nSpc>
                          <a:spcPts val="2400"/>
                        </a:lnSpc>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部门领导可查阅、借阅本部门员工档案，公司领导可查阅、借阅分管下属员工档案，人力资源中心（部）应严禁查阅、借阅同级别和上级领导的档案（公司有授权的除外）。</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5.3</a:t>
              </a:r>
              <a:r>
                <a:rPr lang="zh-CN" altLang="en-US" sz="2700" b="1" dirty="0">
                  <a:solidFill>
                    <a:schemeClr val="tx2"/>
                  </a:solidFill>
                  <a:latin typeface="微软雅黑" panose="020B0503020204020204" pitchFamily="34" charset="-122"/>
                  <a:ea typeface="微软雅黑" panose="020B0503020204020204" pitchFamily="34" charset="-122"/>
                </a:rPr>
                <a:t>人力资源管理制度介绍-人力资源档案管理</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22" name="表格 21"/>
          <p:cNvGraphicFramePr>
            <a:graphicFrameLocks noGrp="1"/>
          </p:cNvGraphicFramePr>
          <p:nvPr>
            <p:custDataLst>
              <p:tags r:id="rId1"/>
            </p:custDataLst>
          </p:nvPr>
        </p:nvGraphicFramePr>
        <p:xfrm>
          <a:off x="426720" y="1786890"/>
          <a:ext cx="9743440" cy="4295648"/>
        </p:xfrm>
        <a:graphic>
          <a:graphicData uri="http://schemas.openxmlformats.org/drawingml/2006/table">
            <a:tbl>
              <a:tblPr>
                <a:tableStyleId>{74C1A8A3-306A-4EB7-A6B1-4F7E0EB9C5D6}</a:tableStyleId>
              </a:tblPr>
              <a:tblGrid>
                <a:gridCol w="2138680"/>
                <a:gridCol w="7604760"/>
              </a:tblGrid>
              <a:tr h="83947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调动档案</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algn="l" defTabSz="914400" rtl="0" eaLnBrk="1" fontAlgn="auto" latinLnBrk="0" hangingPunct="1">
                        <a:lnSpc>
                          <a:spcPct val="130000"/>
                        </a:lnSpc>
                        <a:spcBef>
                          <a:spcPts val="0"/>
                        </a:spcBef>
                        <a:spcAft>
                          <a:spcPts val="0"/>
                        </a:spcAft>
                        <a:buClrTx/>
                        <a:buSzTx/>
                        <a:buFontTx/>
                        <a:buNone/>
                        <a:defRPr/>
                      </a:pPr>
                      <a:r>
                        <a:rPr lang="zh-CN" altLang="en-US" sz="1400" kern="100" dirty="0">
                          <a:latin typeface="微软雅黑" panose="020B0503020204020204" pitchFamily="34" charset="-122"/>
                          <a:ea typeface="微软雅黑" panose="020B0503020204020204" pitchFamily="34" charset="-122"/>
                          <a:cs typeface="Times New Roman" panose="02020603050405020304"/>
                        </a:rPr>
                        <a:t>员工调动时，调出方公司应将其档案转移至接方公司，转移工作由双方公司人力资源中心（部）协调，选择专人护送或专业快递公司寄送的方法。档案转移过程中应将档案密封，加封条或齐缝章，确保档案的保密性。</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94488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特殊情况</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50000"/>
                        </a:lnSpc>
                        <a:spcAft>
                          <a:spcPts val="0"/>
                        </a:spcAft>
                      </a:pP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集团5级及以上员工档案、财务人员档案有总部人力资源中心管理，员工档案复印件需在员工入职后1周内交总部人力资源中心存单，员工实际工作单位留存档案原件，并做好档案建立健全的管理工作</a:t>
                      </a:r>
                      <a:r>
                        <a:rPr lang="zh-CN" altLang="en-US" sz="1400" kern="100" dirty="0">
                          <a:latin typeface="微软雅黑" panose="020B0503020204020204" pitchFamily="34" charset="-122"/>
                          <a:ea typeface="微软雅黑" panose="020B0503020204020204" pitchFamily="34" charset="-122"/>
                          <a:cs typeface="Times New Roman" panose="02020603050405020304"/>
                        </a:rPr>
                        <a:t>。</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246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防止外泄</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6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rPr>
                        <a:t>人力资源档案均属于有密级的文件，人力资源档案专员、查阅人、借阅人都应该保守人力资源档案信息，防止信息外泄。</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881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档案移交</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60000"/>
                        </a:lnSpc>
                        <a:spcAft>
                          <a:spcPts val="0"/>
                        </a:spcAft>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人力资源档案专员离岗时或移交档案至档案室时，应做好移交清册，按清册内容逐项清点，确认无误后由移交人、接收人、监交人在移交清册上签名确认。</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123190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保管年限</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nSpc>
                          <a:spcPts val="2400"/>
                        </a:lnSpc>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公司人才库档案保管期限为2年，离职员工档案、薪资档案、培训档案保管期限为十五年。有档案室的公司，2年以上的离职员工档案、薪资档案、培训档案应移交至档案室保管。超过保管期限的人力资源档案，由档案管理员做好销毁清册、提出销毁申请，报人力资源中心（部）、分管副总、总经理审批后销毁。条件允许的应在纸质档案销毁前保留好电子档案。</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4" name="矩形 3"/>
          <p:cNvSpPr/>
          <p:nvPr/>
        </p:nvSpPr>
        <p:spPr>
          <a:xfrm>
            <a:off x="5400676" y="1564533"/>
            <a:ext cx="5400674" cy="3980133"/>
          </a:xfrm>
          <a:prstGeom prst="rect">
            <a:avLst/>
          </a:prstGeom>
          <a:solidFill>
            <a:srgbClr val="014C8D"/>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rtlCol="0" anchor="ctr"/>
          <a:lstStyle/>
          <a:p>
            <a:pPr algn="ctr"/>
            <a:endParaRPr lang="zh-CN" altLang="en-US" dirty="0"/>
          </a:p>
        </p:txBody>
      </p:sp>
      <p:pic>
        <p:nvPicPr>
          <p:cNvPr id="3075" name="图片 2" descr="iblrak00648723.jpg"/>
          <p:cNvPicPr>
            <a:picLocks noChangeAspect="1"/>
          </p:cNvPicPr>
          <p:nvPr/>
        </p:nvPicPr>
        <p:blipFill>
          <a:blip r:embed="rId1" cstate="print">
            <a:grayscl/>
            <a:extLst>
              <a:ext uri="{28A0092B-C50C-407E-A947-70E740481C1C}">
                <a14:useLocalDpi xmlns:a14="http://schemas.microsoft.com/office/drawing/2010/main" val="0"/>
              </a:ext>
            </a:extLst>
          </a:blip>
          <a:srcRect t="4684"/>
          <a:stretch>
            <a:fillRect/>
          </a:stretch>
        </p:blipFill>
        <p:spPr bwMode="auto">
          <a:xfrm>
            <a:off x="2" y="2097883"/>
            <a:ext cx="5145495"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7"/>
          <p:cNvSpPr txBox="1">
            <a:spLocks noChangeArrowheads="1"/>
          </p:cNvSpPr>
          <p:nvPr/>
        </p:nvSpPr>
        <p:spPr bwMode="auto">
          <a:xfrm>
            <a:off x="5616699" y="2383413"/>
            <a:ext cx="5078254" cy="214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60" tIns="51429" rIns="102860" bIns="51429">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集团组织架构简介</a:t>
            </a:r>
            <a:endParaRPr lang="en-US" altLang="zh-CN" sz="2700" b="1" dirty="0">
              <a:solidFill>
                <a:schemeClr val="accent1">
                  <a:lumMod val="75000"/>
                </a:schemeClr>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人力资源管理制度介绍</a:t>
            </a:r>
            <a:endParaRPr lang="zh-CN" altLang="en-US" sz="2700" b="1" dirty="0">
              <a:solidFill>
                <a:schemeClr val="accent1">
                  <a:lumMod val="75000"/>
                </a:schemeClr>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bg1"/>
                </a:solidFill>
                <a:latin typeface="微软雅黑" panose="020B0503020204020204" pitchFamily="34" charset="-122"/>
                <a:ea typeface="微软雅黑" panose="020B0503020204020204" pitchFamily="34" charset="-122"/>
              </a:rPr>
              <a:t>内部员工定级说明</a:t>
            </a:r>
            <a:endParaRPr lang="zh-CN" altLang="en-US" sz="2700" b="1" dirty="0">
              <a:solidFill>
                <a:schemeClr val="bg1"/>
              </a:solidFill>
              <a:latin typeface="微软雅黑" panose="020B0503020204020204" pitchFamily="34" charset="-122"/>
              <a:ea typeface="微软雅黑" panose="020B0503020204020204" pitchFamily="34" charset="-122"/>
            </a:endParaRPr>
          </a:p>
        </p:txBody>
      </p:sp>
      <p:sp>
        <p:nvSpPr>
          <p:cNvPr id="12" name="标题 1"/>
          <p:cNvSpPr>
            <a:spLocks noGrp="1"/>
          </p:cNvSpPr>
          <p:nvPr>
            <p:ph type="title" idx="4294967295"/>
          </p:nvPr>
        </p:nvSpPr>
        <p:spPr>
          <a:xfrm>
            <a:off x="0" y="2684463"/>
            <a:ext cx="2970213" cy="1597025"/>
          </a:xfrm>
        </p:spPr>
        <p:txBody>
          <a:bodyPr rtlCol="0">
            <a:normAutofit/>
          </a:bodyPr>
          <a:lstStyle/>
          <a:p>
            <a:pPr fontAlgn="auto">
              <a:spcAft>
                <a:spcPts val="0"/>
              </a:spcAft>
              <a:defRPr/>
            </a:pPr>
            <a:r>
              <a:rPr lang="zh-CN" altLang="en-US" sz="5400" dirty="0">
                <a:latin typeface="黑体" panose="02010609060101010101" pitchFamily="2" charset="-122"/>
                <a:ea typeface="黑体" panose="02010609060101010101" pitchFamily="2" charset="-122"/>
              </a:rPr>
              <a:t>目录</a:t>
            </a:r>
            <a:br>
              <a:rPr lang="en-US" altLang="zh-CN" sz="3200" dirty="0">
                <a:latin typeface="黑体" panose="02010609060101010101" pitchFamily="2" charset="-122"/>
                <a:ea typeface="黑体" panose="02010609060101010101" pitchFamily="2" charset="-122"/>
              </a:rPr>
            </a:br>
            <a:r>
              <a:rPr lang="zh-CN" altLang="en-US" sz="3200" dirty="0"/>
              <a:t> </a:t>
            </a:r>
            <a:r>
              <a:rPr lang="en-US" altLang="zh-CN" b="0" dirty="0">
                <a:solidFill>
                  <a:schemeClr val="bg1">
                    <a:lumMod val="50000"/>
                  </a:schemeClr>
                </a:solidFill>
                <a:latin typeface="Impact" panose="020B0806030902050204" pitchFamily="34" charset="0"/>
              </a:rPr>
              <a:t>CONTENTS</a:t>
            </a:r>
            <a:endParaRPr lang="zh-CN" altLang="en-US" b="0" dirty="0">
              <a:solidFill>
                <a:schemeClr val="bg1">
                  <a:lumMod val="50000"/>
                </a:schemeClr>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3"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3.1</a:t>
              </a:r>
              <a:r>
                <a:rPr lang="zh-CN" altLang="en-US" sz="2700" b="1" dirty="0">
                  <a:solidFill>
                    <a:schemeClr val="tx2"/>
                  </a:solidFill>
                  <a:latin typeface="微软雅黑" panose="020B0503020204020204" pitchFamily="34" charset="-122"/>
                  <a:ea typeface="微软雅黑" panose="020B0503020204020204" pitchFamily="34" charset="-122"/>
                </a:rPr>
                <a:t>内部员工定级说明</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4" name="Group 53"/>
            <p:cNvGrpSpPr/>
            <p:nvPr/>
          </p:nvGrpSpPr>
          <p:grpSpPr bwMode="auto">
            <a:xfrm>
              <a:off x="611188" y="1177342"/>
              <a:ext cx="7777162" cy="108006"/>
              <a:chOff x="0" y="0"/>
              <a:chExt cx="12248" cy="170"/>
            </a:xfrm>
          </p:grpSpPr>
          <p:sp>
            <p:nvSpPr>
              <p:cNvPr id="5"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6"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10" name="表格 9"/>
          <p:cNvGraphicFramePr>
            <a:graphicFrameLocks noGrp="1"/>
          </p:cNvGraphicFramePr>
          <p:nvPr>
            <p:custDataLst>
              <p:tags r:id="rId1"/>
            </p:custDataLst>
          </p:nvPr>
        </p:nvGraphicFramePr>
        <p:xfrm>
          <a:off x="651510" y="1605280"/>
          <a:ext cx="9257030" cy="4839970"/>
        </p:xfrm>
        <a:graphic>
          <a:graphicData uri="http://schemas.openxmlformats.org/drawingml/2006/table">
            <a:tbl>
              <a:tblPr/>
              <a:tblGrid>
                <a:gridCol w="2385695"/>
                <a:gridCol w="2385060"/>
                <a:gridCol w="2243455"/>
                <a:gridCol w="2242820"/>
              </a:tblGrid>
              <a:tr h="275590">
                <a:tc rowSpan="2">
                  <a:txBody>
                    <a:bodyPr/>
                    <a:lstStyle/>
                    <a:p>
                      <a:pPr algn="ctr" rtl="0" fontAlgn="ctr"/>
                      <a:r>
                        <a:rPr lang="zh-CN" altLang="en-US" sz="1400" b="1" i="0" u="none" strike="noStrike" dirty="0">
                          <a:solidFill>
                            <a:srgbClr val="FFFFFF"/>
                          </a:solidFill>
                          <a:latin typeface="宋体" panose="02010600030101010101" pitchFamily="2" charset="-122"/>
                        </a:rPr>
                        <a:t>员工级别 </a:t>
                      </a:r>
                      <a:endParaRPr lang="zh-CN" altLang="en-US" sz="1400" b="1" i="0" u="none" strike="noStrike" dirty="0">
                        <a:solidFill>
                          <a:srgbClr val="FFFFFF"/>
                        </a:solidFill>
                        <a:latin typeface="宋体" panose="02010600030101010101" pitchFamily="2"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gridSpan="3">
                  <a:txBody>
                    <a:bodyPr/>
                    <a:lstStyle/>
                    <a:p>
                      <a:pPr algn="ctr" rtl="0" fontAlgn="ctr"/>
                      <a:r>
                        <a:rPr lang="zh-CN" altLang="en-US" sz="1400" b="1" i="0" u="none" strike="noStrike" dirty="0">
                          <a:solidFill>
                            <a:srgbClr val="FFFFFF"/>
                          </a:solidFill>
                          <a:latin typeface="宋体" panose="02010600030101010101" pitchFamily="2" charset="-122"/>
                        </a:rPr>
                        <a:t>职务序列 </a:t>
                      </a:r>
                      <a:endParaRPr lang="zh-CN" altLang="en-US" sz="1400" b="1" i="0" u="none" strike="noStrike" dirty="0">
                        <a:solidFill>
                          <a:srgbClr val="FFFFFF"/>
                        </a:solidFill>
                        <a:latin typeface="宋体" panose="02010600030101010101" pitchFamily="2"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hMerge="1">
                  <a:tcPr/>
                </a:tc>
                <a:tc hMerge="1">
                  <a:tcPr/>
                </a:tc>
              </a:tr>
              <a:tr h="228600">
                <a:tc vMerge="1">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总部职务</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事业部职务</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三级公司职务</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330">
                <a:tc>
                  <a:txBody>
                    <a:bodyPr/>
                    <a:lstStyle/>
                    <a:p>
                      <a:pPr algn="ctr" rtl="0" fontAlgn="ctr"/>
                      <a:r>
                        <a:rPr lang="zh-CN" altLang="en-US" sz="1400" b="1" i="0" u="none" strike="noStrike">
                          <a:solidFill>
                            <a:srgbClr val="FFFFFF"/>
                          </a:solidFill>
                          <a:latin typeface="Arial" panose="020B0604020202020204"/>
                        </a:rPr>
                        <a:t>七级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集团董事长、</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集团总裁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rgbClr val="000000"/>
                          </a:solidFill>
                          <a:latin typeface="微软雅黑" panose="020B0503020204020204" pitchFamily="34" charset="-122"/>
                          <a:ea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rgbClr val="000000"/>
                          </a:solidFill>
                          <a:latin typeface="微软雅黑" panose="020B0503020204020204" pitchFamily="34" charset="-122"/>
                          <a:ea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965">
                <a:tc rowSpan="2">
                  <a:txBody>
                    <a:bodyPr/>
                    <a:lstStyle/>
                    <a:p>
                      <a:pPr algn="ctr" rtl="0" fontAlgn="ctr"/>
                      <a:r>
                        <a:rPr lang="zh-CN" altLang="en-US" sz="1400" b="1" i="0" u="none" strike="noStrike">
                          <a:solidFill>
                            <a:srgbClr val="FFFFFF"/>
                          </a:solidFill>
                          <a:latin typeface="宋体" panose="02010600030101010101" pitchFamily="2" charset="-122"/>
                        </a:rPr>
                        <a:t>六级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总部副总裁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rgbClr val="000000"/>
                          </a:solidFill>
                          <a:latin typeface="微软雅黑" panose="020B0503020204020204" pitchFamily="34" charset="-122"/>
                          <a:ea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rgbClr val="000000"/>
                          </a:solidFill>
                          <a:latin typeface="微软雅黑" panose="020B0503020204020204" pitchFamily="34" charset="-122"/>
                          <a:ea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965">
                <a:tc vMerge="1">
                  <a:tcPr/>
                </a:tc>
                <a:tc>
                  <a:txBody>
                    <a:bodyPr/>
                    <a:lstStyle/>
                    <a:p>
                      <a:pPr algn="ctr" rtl="0" fontAlgn="ctr"/>
                      <a:endParaRPr lang="zh-CN" altLang="en-US" sz="1400" b="0" i="0" u="none" strike="noStrike" dirty="0">
                        <a:solidFill>
                          <a:srgbClr val="000000"/>
                        </a:solidFill>
                        <a:latin typeface="微软雅黑" panose="020B0503020204020204" pitchFamily="34" charset="-122"/>
                        <a:ea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事业部总经理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8600">
                <a:tc rowSpan="2">
                  <a:txBody>
                    <a:bodyPr/>
                    <a:lstStyle/>
                    <a:p>
                      <a:pPr algn="ctr" rtl="0" fontAlgn="ctr"/>
                      <a:r>
                        <a:rPr lang="zh-CN" altLang="en-US" sz="1400" b="1" i="0" u="none" strike="noStrike">
                          <a:solidFill>
                            <a:srgbClr val="FFFFFF"/>
                          </a:solidFill>
                          <a:latin typeface="宋体" panose="02010600030101010101" pitchFamily="2" charset="-122"/>
                        </a:rPr>
                        <a:t>副六级</a:t>
                      </a:r>
                      <a:endParaRPr lang="zh-CN" altLang="en-US" sz="1400" b="1" i="0" u="none" strike="noStrike">
                        <a:solidFill>
                          <a:srgbClr val="FFFFFF"/>
                        </a:solidFill>
                        <a:latin typeface="宋体" panose="02010600030101010101" pitchFamily="2"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defRPr/>
                      </a:pP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总部部门总经理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事业部常务副总</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8600">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事业部副董事长</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8600">
                <a:tc rowSpan="2">
                  <a:txBody>
                    <a:bodyPr/>
                    <a:lstStyle/>
                    <a:p>
                      <a:pPr algn="ctr" rtl="0" fontAlgn="ctr"/>
                      <a:r>
                        <a:rPr lang="zh-CN" altLang="en-US" sz="1400" b="1" i="0" u="none" strike="noStrike">
                          <a:solidFill>
                            <a:srgbClr val="FFFFFF"/>
                          </a:solidFill>
                          <a:latin typeface="Arial" panose="020B0604020202020204"/>
                        </a:rPr>
                        <a:t>五级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总部总裁助理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事业部副总</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三级公司总经理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330">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总部部门副总</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8600">
                <a:tc>
                  <a:txBody>
                    <a:bodyPr/>
                    <a:lstStyle/>
                    <a:p>
                      <a:pPr algn="ctr" rtl="0" fontAlgn="ctr"/>
                      <a:r>
                        <a:rPr lang="zh-CN" altLang="en-US" sz="1400" b="1" i="0" u="none" strike="noStrike">
                          <a:solidFill>
                            <a:srgbClr val="FFFFFF"/>
                          </a:solidFill>
                          <a:latin typeface="宋体" panose="02010600030101010101" pitchFamily="2" charset="-122"/>
                        </a:rPr>
                        <a:t>副五级</a:t>
                      </a:r>
                      <a:endParaRPr lang="zh-CN" altLang="en-US" sz="1400" b="1" i="0" u="none" strike="noStrike">
                        <a:solidFill>
                          <a:srgbClr val="FFFFFF"/>
                        </a:solidFill>
                        <a:latin typeface="宋体" panose="02010600030101010101" pitchFamily="2"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总部部门总监</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事业部总经理助理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8600">
                <a:tc>
                  <a:txBody>
                    <a:bodyPr/>
                    <a:lstStyle/>
                    <a:p>
                      <a:pPr algn="ctr" rtl="0" fontAlgn="ctr"/>
                      <a:r>
                        <a:rPr lang="zh-CN" altLang="en-US" sz="1400" b="1" i="0" u="none" strike="noStrike">
                          <a:solidFill>
                            <a:srgbClr val="FFFFFF"/>
                          </a:solidFill>
                          <a:latin typeface="Arial" panose="020B0604020202020204"/>
                        </a:rPr>
                        <a:t>四级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总部职能中心经理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事业部部门经理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三级公司副总</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965">
                <a:tc rowSpan="2">
                  <a:txBody>
                    <a:bodyPr/>
                    <a:lstStyle/>
                    <a:p>
                      <a:pPr algn="ctr" rtl="0" fontAlgn="ctr"/>
                      <a:r>
                        <a:rPr lang="zh-CN" altLang="en-US" sz="1400" b="1" i="0" u="none" strike="noStrike">
                          <a:solidFill>
                            <a:srgbClr val="FFFFFF"/>
                          </a:solidFill>
                          <a:latin typeface="宋体" panose="02010600030101010101" pitchFamily="2" charset="-122"/>
                        </a:rPr>
                        <a:t>副四级</a:t>
                      </a:r>
                      <a:endParaRPr lang="zh-CN" altLang="en-US" sz="1400" b="1" i="0" u="none" strike="noStrike">
                        <a:solidFill>
                          <a:srgbClr val="FFFFFF"/>
                        </a:solidFill>
                        <a:latin typeface="宋体" panose="02010600030101010101" pitchFamily="2"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总部职能中心副经理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事业部部门副经理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三级公司总经理助理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8600">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总部部门总经理助理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965">
                <a:tc rowSpan="2">
                  <a:txBody>
                    <a:bodyPr/>
                    <a:lstStyle/>
                    <a:p>
                      <a:pPr algn="ctr" rtl="0" fontAlgn="ctr"/>
                      <a:r>
                        <a:rPr lang="zh-CN" altLang="en-US" sz="1400" b="1" i="0" u="none" strike="noStrike">
                          <a:solidFill>
                            <a:srgbClr val="FFFFFF"/>
                          </a:solidFill>
                          <a:latin typeface="Arial" panose="020B0604020202020204"/>
                        </a:rPr>
                        <a:t>三级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总部职能中心主管</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事业部部门主管</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三级公司部门经理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965">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总部职能中心主办会计</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事业部主办会计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三级公司部门副经理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965">
                <a:tc rowSpan="5">
                  <a:txBody>
                    <a:bodyPr/>
                    <a:lstStyle/>
                    <a:p>
                      <a:pPr algn="ctr" rtl="0" fontAlgn="ctr"/>
                      <a:r>
                        <a:rPr lang="zh-CN" altLang="en-US" sz="1400" b="1" i="0" u="none" strike="noStrike">
                          <a:solidFill>
                            <a:srgbClr val="FFFFFF"/>
                          </a:solidFill>
                          <a:latin typeface="Arial" panose="020B0604020202020204"/>
                        </a:rPr>
                        <a:t>二级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总部专员</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事业部专员</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三级公司部门主管</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9235">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总部出纳</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事业部出纳</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三级公司主办会计</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965">
                <a:tc vMerge="1">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总部职能中心助理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事业部部门助理</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三级公司专员</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r h="227965">
                <a:tc vMerge="1">
                  <a:tcPr/>
                </a:tc>
                <a:tc rowSpan="2">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rowSpan="2">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三级公司出纳</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7965">
                <a:tc vMerge="1">
                  <a:tcPr/>
                </a:tc>
                <a:tc vMerge="1">
                  <a:tcPr/>
                </a:tc>
                <a:tc vMerge="1">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三级公司部门助理</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DF4"/>
                    </a:solidFill>
                  </a:tcPr>
                </a:tc>
              </a:tr>
              <a:tr h="228600">
                <a:tc>
                  <a:txBody>
                    <a:bodyPr/>
                    <a:lstStyle/>
                    <a:p>
                      <a:pPr algn="ctr" rtl="0" fontAlgn="ctr"/>
                      <a:r>
                        <a:rPr lang="zh-CN" altLang="en-US" sz="1400" b="1" i="0" u="none" strike="noStrike">
                          <a:solidFill>
                            <a:srgbClr val="FFFFFF"/>
                          </a:solidFill>
                          <a:latin typeface="Arial" panose="020B0604020202020204"/>
                        </a:rPr>
                        <a:t>一级</a:t>
                      </a:r>
                      <a:r>
                        <a:rPr lang="zh-CN" altLang="en-US" sz="1400" b="1" i="0" u="none" strike="noStrike">
                          <a:solidFill>
                            <a:srgbClr val="FFFFFF"/>
                          </a:solidFill>
                          <a:latin typeface="Calibri" panose="020F0502020204030204"/>
                        </a:rPr>
                        <a:t> </a:t>
                      </a:r>
                      <a:endParaRPr lang="zh-CN" altLang="en-US" sz="1400" b="1" i="0" u="none" strike="noStrike">
                        <a:solidFill>
                          <a:srgbClr val="FFFFFF"/>
                        </a:solidFill>
                        <a:latin typeface="Arial" panose="020B0604020202020204"/>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F81BD"/>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总部员工</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事业部员工</a:t>
                      </a:r>
                      <a:r>
                        <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c>
                  <a:txBody>
                    <a:bodyPr/>
                    <a:lstStyle/>
                    <a:p>
                      <a:pPr algn="ctr" rtl="0" fontAlgn="ctr"/>
                      <a:r>
                        <a:rPr lang="zh-CN" altLang="en-US" sz="1400" b="0" i="0" u="none" strike="noStrike"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三级公司员工</a:t>
                      </a:r>
                      <a:r>
                        <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400" b="0" i="0" u="none" strike="noStrike"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txBody>
                  <a:tcPr marL="4980" marR="4980" marT="498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8E8"/>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descr="v02_s1"/>
          <p:cNvPicPr>
            <a:picLocks noChangeAspect="1" noChangeArrowheads="1"/>
          </p:cNvPicPr>
          <p:nvPr/>
        </p:nvPicPr>
        <p:blipFill>
          <a:blip r:embed="rId1" cstate="print"/>
          <a:srcRect/>
          <a:stretch>
            <a:fillRect/>
          </a:stretch>
        </p:blipFill>
        <p:spPr bwMode="auto">
          <a:xfrm>
            <a:off x="-287957" y="68113"/>
            <a:ext cx="10801350" cy="5717381"/>
          </a:xfrm>
          <a:prstGeom prst="rect">
            <a:avLst/>
          </a:prstGeom>
          <a:noFill/>
          <a:ln w="9525">
            <a:noFill/>
            <a:miter lim="800000"/>
            <a:headEnd/>
            <a:tailEnd/>
          </a:ln>
        </p:spPr>
      </p:pic>
      <p:pic>
        <p:nvPicPr>
          <p:cNvPr id="7171" name="Picture 3" descr="v02_white02"/>
          <p:cNvPicPr>
            <a:picLocks noChangeAspect="1" noChangeArrowheads="1"/>
          </p:cNvPicPr>
          <p:nvPr/>
        </p:nvPicPr>
        <p:blipFill>
          <a:blip r:embed="rId2" cstate="print"/>
          <a:srcRect l="690"/>
          <a:stretch>
            <a:fillRect/>
          </a:stretch>
        </p:blipFill>
        <p:spPr bwMode="auto">
          <a:xfrm>
            <a:off x="0" y="5037297"/>
            <a:ext cx="10801350" cy="1211819"/>
          </a:xfrm>
          <a:prstGeom prst="rect">
            <a:avLst/>
          </a:prstGeom>
          <a:noFill/>
          <a:ln w="9525">
            <a:noFill/>
            <a:miter lim="800000"/>
            <a:headEnd/>
            <a:tailEnd/>
          </a:ln>
        </p:spPr>
      </p:pic>
      <p:sp>
        <p:nvSpPr>
          <p:cNvPr id="83973" name="Rectangle 5"/>
          <p:cNvSpPr>
            <a:spLocks noChangeArrowheads="1"/>
          </p:cNvSpPr>
          <p:nvPr/>
        </p:nvSpPr>
        <p:spPr bwMode="auto">
          <a:xfrm>
            <a:off x="0" y="2880360"/>
            <a:ext cx="10801350" cy="1040130"/>
          </a:xfrm>
          <a:prstGeom prst="rect">
            <a:avLst/>
          </a:prstGeom>
          <a:noFill/>
          <a:ln w="9525" algn="ctr">
            <a:noFill/>
            <a:miter lim="800000"/>
          </a:ln>
          <a:effectLst/>
        </p:spPr>
        <p:txBody>
          <a:bodyPr wrap="none" lIns="102870" tIns="51435" rIns="102870" bIns="51435" anchor="ctr"/>
          <a:lstStyle/>
          <a:p>
            <a:pPr algn="ctr" fontAlgn="auto">
              <a:spcBef>
                <a:spcPts val="0"/>
              </a:spcBef>
              <a:spcAft>
                <a:spcPts val="0"/>
              </a:spcAft>
              <a:defRPr/>
            </a:pPr>
            <a:endParaRPr lang="zh-CN" altLang="en-US" dirty="0">
              <a:solidFill>
                <a:schemeClr val="tx2"/>
              </a:solidFill>
              <a:effectLst>
                <a:outerShdw blurRad="38100" dist="38100" dir="2700000" algn="tl">
                  <a:srgbClr val="000000">
                    <a:alpha val="43137"/>
                  </a:srgbClr>
                </a:outerShdw>
              </a:effectLst>
              <a:latin typeface="Tahoma" panose="020B0604030504040204" pitchFamily="34" charset="0"/>
              <a:ea typeface="黑体" panose="02010609060101010101" pitchFamily="2" charset="-122"/>
            </a:endParaRPr>
          </a:p>
        </p:txBody>
      </p:sp>
      <p:sp>
        <p:nvSpPr>
          <p:cNvPr id="7173" name="Rectangle 7"/>
          <p:cNvSpPr>
            <a:spLocks noChangeArrowheads="1"/>
          </p:cNvSpPr>
          <p:nvPr/>
        </p:nvSpPr>
        <p:spPr bwMode="auto">
          <a:xfrm>
            <a:off x="0" y="2390299"/>
            <a:ext cx="10801350" cy="500063"/>
          </a:xfrm>
          <a:prstGeom prst="rect">
            <a:avLst/>
          </a:prstGeom>
          <a:noFill/>
          <a:ln w="9525">
            <a:noFill/>
            <a:miter lim="800000"/>
          </a:ln>
        </p:spPr>
        <p:txBody>
          <a:bodyPr lIns="102870" tIns="51435" rIns="102870" bIns="51435" anchor="b"/>
          <a:lstStyle/>
          <a:p>
            <a:pPr algn="ctr"/>
            <a:endParaRPr lang="zh-CN" altLang="zh-CN" sz="900" dirty="0"/>
          </a:p>
        </p:txBody>
      </p:sp>
      <p:sp>
        <p:nvSpPr>
          <p:cNvPr id="3080" name="Rectangle 8"/>
          <p:cNvSpPr>
            <a:spLocks noChangeArrowheads="1"/>
          </p:cNvSpPr>
          <p:nvPr/>
        </p:nvSpPr>
        <p:spPr bwMode="auto">
          <a:xfrm>
            <a:off x="7110889" y="4200525"/>
            <a:ext cx="3690461" cy="720090"/>
          </a:xfrm>
          <a:prstGeom prst="rect">
            <a:avLst/>
          </a:prstGeom>
          <a:noFill/>
          <a:ln w="9525" algn="ctr">
            <a:noFill/>
            <a:miter lim="800000"/>
          </a:ln>
          <a:effectLst/>
        </p:spPr>
        <p:txBody>
          <a:bodyPr wrap="none" lIns="102870" tIns="51435" rIns="102870" bIns="51435" anchor="ctr"/>
          <a:lstStyle/>
          <a:p>
            <a:pPr algn="ctr" fontAlgn="auto">
              <a:spcBef>
                <a:spcPts val="0"/>
              </a:spcBef>
              <a:spcAft>
                <a:spcPts val="0"/>
              </a:spcAft>
              <a:defRPr/>
            </a:pPr>
            <a:endParaRPr lang="zh-CN" altLang="en-US" sz="2300" dirty="0">
              <a:solidFill>
                <a:schemeClr val="bg1"/>
              </a:solidFill>
              <a:effectLst>
                <a:outerShdw blurRad="38100" dist="38100" dir="2700000" algn="tl">
                  <a:srgbClr val="000000">
                    <a:alpha val="43137"/>
                  </a:srgbClr>
                </a:outerShdw>
              </a:effectLst>
              <a:latin typeface="Tahoma" panose="020B0604030504040204" pitchFamily="34" charset="0"/>
              <a:ea typeface="黑体" panose="02010609060101010101" pitchFamily="2" charset="-122"/>
            </a:endParaRPr>
          </a:p>
        </p:txBody>
      </p:sp>
      <p:sp>
        <p:nvSpPr>
          <p:cNvPr id="7178" name="TextBox 9"/>
          <p:cNvSpPr txBox="1">
            <a:spLocks noChangeArrowheads="1"/>
          </p:cNvSpPr>
          <p:nvPr/>
        </p:nvSpPr>
        <p:spPr bwMode="auto">
          <a:xfrm>
            <a:off x="6506845" y="5707380"/>
            <a:ext cx="3129915" cy="410210"/>
          </a:xfrm>
          <a:prstGeom prst="rect">
            <a:avLst/>
          </a:prstGeom>
          <a:noFill/>
          <a:ln w="9525">
            <a:noFill/>
            <a:miter lim="800000"/>
          </a:ln>
        </p:spPr>
        <p:txBody>
          <a:bodyPr wrap="square" lIns="102870" tIns="51435" rIns="102870" bIns="51435">
            <a:spAutoFit/>
          </a:bodyPr>
          <a:lstStyle/>
          <a:p>
            <a:pPr algn="ctr"/>
            <a:r>
              <a:rPr lang="zh-CN" altLang="en-US" b="1">
                <a:latin typeface="微软雅黑" panose="020B0503020204020204" pitchFamily="34" charset="-122"/>
                <a:ea typeface="微软雅黑" panose="020B0503020204020204" pitchFamily="34" charset="-122"/>
              </a:rPr>
              <a:t>二〇二〇年十月二十四日</a:t>
            </a:r>
            <a:endParaRPr lang="zh-CN" altLang="en-US" b="1" dirty="0">
              <a:latin typeface="微软雅黑" panose="020B0503020204020204" pitchFamily="34" charset="-122"/>
              <a:ea typeface="微软雅黑" panose="020B0503020204020204" pitchFamily="34" charset="-122"/>
            </a:endParaRPr>
          </a:p>
        </p:txBody>
      </p:sp>
      <p:sp>
        <p:nvSpPr>
          <p:cNvPr id="13" name="TextBox 13"/>
          <p:cNvSpPr>
            <a:spLocks noChangeArrowheads="1"/>
          </p:cNvSpPr>
          <p:nvPr/>
        </p:nvSpPr>
        <p:spPr bwMode="auto">
          <a:xfrm>
            <a:off x="5071790" y="6334467"/>
            <a:ext cx="5317490" cy="348615"/>
          </a:xfrm>
          <a:prstGeom prst="rect">
            <a:avLst/>
          </a:prstGeom>
          <a:noFill/>
          <a:ln w="9525">
            <a:noFill/>
            <a:miter lim="800000"/>
          </a:ln>
        </p:spPr>
        <p:txBody>
          <a:bodyPr wrap="none" lIns="102870" tIns="51435" rIns="102870" bIns="51435">
            <a:spAutoFit/>
          </a:bodyPr>
          <a:lstStyle/>
          <a:p>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此管理制度仅集团内部学习</a:t>
            </a:r>
            <a:r>
              <a:rPr lang="en-US" altLang="zh-CN" sz="1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sym typeface="微软雅黑" panose="020B0503020204020204" pitchFamily="34" charset="-122"/>
              </a:rPr>
              <a:t>欧堡利亚集团综合管理部</a:t>
            </a:r>
            <a:endParaRPr lang="zh-CN" altLang="en-US" sz="1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0116" name="Rectangle 4"/>
          <p:cNvSpPr>
            <a:spLocks noChangeArrowheads="1"/>
          </p:cNvSpPr>
          <p:nvPr/>
        </p:nvSpPr>
        <p:spPr bwMode="auto">
          <a:xfrm>
            <a:off x="5490210" y="1510030"/>
            <a:ext cx="4647565" cy="2592070"/>
          </a:xfrm>
          <a:prstGeom prst="rect">
            <a:avLst/>
          </a:prstGeom>
          <a:noFill/>
          <a:ln w="9525">
            <a:noFill/>
            <a:miter lim="800000"/>
          </a:ln>
          <a:effectLst/>
        </p:spPr>
        <p:txBody>
          <a:bodyPr lIns="102870" tIns="51435" rIns="102870" bIns="51435" anchor="ctr"/>
          <a:lstStyle/>
          <a:p>
            <a:pPr>
              <a:defRPr/>
            </a:pPr>
            <a:r>
              <a:rPr kumimoji="1" lang="en-US" altLang="zh-CN" sz="7400" spc="563" dirty="0">
                <a:solidFill>
                  <a:schemeClr val="accent1">
                    <a:lumMod val="50000"/>
                  </a:schemeClr>
                </a:solidFill>
                <a:effectLst>
                  <a:outerShdw blurRad="38100" dist="38100" dir="2700000" algn="tl">
                    <a:srgbClr val="C0C0C0"/>
                  </a:outerShdw>
                </a:effectLst>
                <a:latin typeface="华文行楷" panose="02010800040101010101" pitchFamily="2" charset="-122"/>
                <a:ea typeface="华文行楷" panose="02010800040101010101" pitchFamily="2" charset="-122"/>
              </a:rPr>
              <a:t>   </a:t>
            </a:r>
            <a:r>
              <a:rPr kumimoji="1" lang="zh-CN" altLang="en-US" sz="7400" spc="563" dirty="0">
                <a:solidFill>
                  <a:schemeClr val="bg1"/>
                </a:solidFill>
                <a:effectLst>
                  <a:outerShdw blurRad="38100" dist="38100" dir="2700000" algn="tl">
                    <a:srgbClr val="C0C0C0"/>
                  </a:outerShdw>
                </a:effectLst>
                <a:latin typeface="华文行楷" panose="02010800040101010101" pitchFamily="2" charset="-122"/>
                <a:ea typeface="华文行楷" panose="02010800040101010101" pitchFamily="2" charset="-122"/>
              </a:rPr>
              <a:t>本次学习结束</a:t>
            </a:r>
            <a:r>
              <a:rPr kumimoji="1" lang="en-US" altLang="zh-CN" sz="7400" spc="563" dirty="0">
                <a:solidFill>
                  <a:schemeClr val="bg1"/>
                </a:solidFill>
                <a:effectLst>
                  <a:outerShdw blurRad="38100" dist="38100" dir="2700000" algn="tl">
                    <a:srgbClr val="C0C0C0"/>
                  </a:outerShdw>
                </a:effectLst>
                <a:latin typeface="华文行楷" panose="02010800040101010101" pitchFamily="2" charset="-122"/>
                <a:ea typeface="华文行楷" panose="02010800040101010101" pitchFamily="2" charset="-122"/>
              </a:rPr>
              <a:t>,</a:t>
            </a:r>
            <a:r>
              <a:rPr kumimoji="1" lang="zh-CN" altLang="en-US" sz="7400" spc="563" dirty="0">
                <a:solidFill>
                  <a:schemeClr val="bg1"/>
                </a:solidFill>
                <a:effectLst>
                  <a:outerShdw blurRad="38100" dist="38100" dir="2700000" algn="tl">
                    <a:srgbClr val="C0C0C0"/>
                  </a:outerShdw>
                </a:effectLst>
                <a:latin typeface="华文行楷" panose="02010800040101010101" pitchFamily="2" charset="-122"/>
                <a:ea typeface="华文行楷" panose="02010800040101010101" pitchFamily="2" charset="-122"/>
              </a:rPr>
              <a:t>谢谢！</a:t>
            </a:r>
            <a:endParaRPr kumimoji="1" lang="zh-CN" altLang="en-US" sz="7400" spc="563" dirty="0">
              <a:solidFill>
                <a:schemeClr val="bg1"/>
              </a:solidFill>
              <a:effectLst>
                <a:outerShdw blurRad="38100" dist="38100" dir="2700000" algn="tl">
                  <a:srgbClr val="C0C0C0"/>
                </a:outerShdw>
              </a:effectLst>
              <a:latin typeface="华文行楷" panose="02010800040101010101" pitchFamily="2" charset="-122"/>
              <a:ea typeface="华文行楷"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mph" presetSubtype="0" fill="hold" nodeType="withEffect">
                                  <p:stCondLst>
                                    <p:cond delay="0"/>
                                  </p:stCondLst>
                                  <p:childTnLst>
                                    <p:animClr clrSpc="rgb" dir="cw">
                                      <p:cBhvr override="childStyle">
                                        <p:cTn id="6" dur="2500" autoRev="1" fill="hold"/>
                                        <p:tgtEl>
                                          <p:spTgt spid="90116">
                                            <p:txEl>
                                              <p:pRg st="0" end="0"/>
                                            </p:txEl>
                                          </p:spTgt>
                                        </p:tgtEl>
                                        <p:attrNameLst>
                                          <p:attrName>style.color</p:attrName>
                                        </p:attrNameLst>
                                      </p:cBhvr>
                                      <p:to>
                                        <a:schemeClr val="bg1"/>
                                      </p:to>
                                    </p:animClr>
                                    <p:animClr clrSpc="rgb" dir="cw">
                                      <p:cBhvr>
                                        <p:cTn id="7" dur="2500" autoRev="1" fill="hold"/>
                                        <p:tgtEl>
                                          <p:spTgt spid="90116">
                                            <p:txEl>
                                              <p:pRg st="0" end="0"/>
                                            </p:txEl>
                                          </p:spTgt>
                                        </p:tgtEl>
                                        <p:attrNameLst>
                                          <p:attrName>fillcolor</p:attrName>
                                        </p:attrNameLst>
                                      </p:cBhvr>
                                      <p:to>
                                        <a:schemeClr val="bg1"/>
                                      </p:to>
                                    </p:animClr>
                                    <p:set>
                                      <p:cBhvr>
                                        <p:cTn id="8" dur="2500" autoRev="1" fill="hold"/>
                                        <p:tgtEl>
                                          <p:spTgt spid="90116">
                                            <p:txEl>
                                              <p:pRg st="0" end="0"/>
                                            </p:txEl>
                                          </p:spTgt>
                                        </p:tgtEl>
                                        <p:attrNameLst>
                                          <p:attrName>fill.type</p:attrName>
                                        </p:attrNameLst>
                                      </p:cBhvr>
                                      <p:to>
                                        <p:strVal val="solid"/>
                                      </p:to>
                                    </p:set>
                                    <p:set>
                                      <p:cBhvr>
                                        <p:cTn id="9" dur="2500" autoRev="1" fill="hold"/>
                                        <p:tgtEl>
                                          <p:spTgt spid="90116">
                                            <p:txEl>
                                              <p:pRg st="0" end="0"/>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1.1</a:t>
              </a:r>
              <a:r>
                <a:rPr lang="zh-CN" altLang="en-US" sz="2700" b="1" dirty="0">
                  <a:solidFill>
                    <a:schemeClr val="tx2"/>
                  </a:solidFill>
                  <a:latin typeface="微软雅黑" panose="020B0503020204020204" pitchFamily="34" charset="-122"/>
                  <a:ea typeface="微软雅黑" panose="020B0503020204020204" pitchFamily="34" charset="-122"/>
                </a:rPr>
                <a:t>集团组织架构</a:t>
              </a:r>
              <a:endParaRPr lang="zh-CN" altLang="en-US" sz="27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9" name="组合 8"/>
          <p:cNvGrpSpPr/>
          <p:nvPr/>
        </p:nvGrpSpPr>
        <p:grpSpPr>
          <a:xfrm>
            <a:off x="3605439" y="3978609"/>
            <a:ext cx="1000690" cy="1156138"/>
            <a:chOff x="6978155" y="2791067"/>
            <a:chExt cx="1180655" cy="1364059"/>
          </a:xfrm>
          <a:solidFill>
            <a:srgbClr val="0070C0"/>
          </a:solidFill>
        </p:grpSpPr>
        <p:sp>
          <p:nvSpPr>
            <p:cNvPr id="10" name="Freeform 7"/>
            <p:cNvSpPr/>
            <p:nvPr/>
          </p:nvSpPr>
          <p:spPr bwMode="auto">
            <a:xfrm>
              <a:off x="6978155" y="2791067"/>
              <a:ext cx="1180655"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graphicFrame>
          <p:nvGraphicFramePr>
            <p:cNvPr id="11" name="对象 10"/>
            <p:cNvGraphicFramePr>
              <a:graphicFrameLocks noChangeAspect="1"/>
            </p:cNvGraphicFramePr>
            <p:nvPr/>
          </p:nvGraphicFramePr>
          <p:xfrm>
            <a:off x="7228014" y="3149235"/>
            <a:ext cx="670687" cy="668646"/>
          </p:xfrm>
          <a:graphic>
            <a:graphicData uri="http://schemas.openxmlformats.org/presentationml/2006/ole">
              <mc:AlternateContent xmlns:mc="http://schemas.openxmlformats.org/markup-compatibility/2006">
                <mc:Choice xmlns:v="urn:schemas-microsoft-com:vml" Requires="v">
                  <p:oleObj spid="_x0000_s1080" name="CorelDRAW" r:id="rId1" imgW="3492500" imgH="3479800" progId="CorelDraw.Graphic.18">
                    <p:embed/>
                  </p:oleObj>
                </mc:Choice>
                <mc:Fallback>
                  <p:oleObj name="CorelDRAW" r:id="rId1" imgW="3492500" imgH="3479800" progId="CorelDraw.Graphic.18">
                    <p:embed/>
                    <p:pic>
                      <p:nvPicPr>
                        <p:cNvPr id="0" name="对象 9"/>
                        <p:cNvPicPr/>
                        <p:nvPr/>
                      </p:nvPicPr>
                      <p:blipFill>
                        <a:blip r:embed="rId2"/>
                        <a:stretch>
                          <a:fillRect/>
                        </a:stretch>
                      </p:blipFill>
                      <p:spPr>
                        <a:xfrm>
                          <a:off x="7228014" y="3149235"/>
                          <a:ext cx="670687" cy="668646"/>
                        </a:xfrm>
                        <a:prstGeom prst="rect">
                          <a:avLst/>
                        </a:prstGeom>
                      </p:spPr>
                    </p:pic>
                  </p:oleObj>
                </mc:Fallback>
              </mc:AlternateContent>
            </a:graphicData>
          </a:graphic>
        </p:graphicFrame>
      </p:grpSp>
      <p:grpSp>
        <p:nvGrpSpPr>
          <p:cNvPr id="12" name="组合 11"/>
          <p:cNvGrpSpPr/>
          <p:nvPr/>
        </p:nvGrpSpPr>
        <p:grpSpPr>
          <a:xfrm>
            <a:off x="2198482" y="3978817"/>
            <a:ext cx="1000690" cy="1157294"/>
            <a:chOff x="8818667" y="1725736"/>
            <a:chExt cx="1180655" cy="1365423"/>
          </a:xfrm>
          <a:solidFill>
            <a:schemeClr val="tx2">
              <a:lumMod val="75000"/>
              <a:lumOff val="25000"/>
            </a:schemeClr>
          </a:solidFill>
        </p:grpSpPr>
        <p:sp>
          <p:nvSpPr>
            <p:cNvPr id="13" name="Freeform 9"/>
            <p:cNvSpPr/>
            <p:nvPr/>
          </p:nvSpPr>
          <p:spPr bwMode="auto">
            <a:xfrm>
              <a:off x="8818667" y="1725736"/>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76716" y="1966588"/>
              <a:ext cx="464556" cy="788692"/>
            </a:xfrm>
            <a:prstGeom prst="rect">
              <a:avLst/>
            </a:prstGeom>
            <a:grpFill/>
          </p:spPr>
        </p:pic>
      </p:grpSp>
      <p:grpSp>
        <p:nvGrpSpPr>
          <p:cNvPr id="15" name="组合 14"/>
          <p:cNvGrpSpPr/>
          <p:nvPr/>
        </p:nvGrpSpPr>
        <p:grpSpPr>
          <a:xfrm>
            <a:off x="5011052" y="3978608"/>
            <a:ext cx="1001846" cy="1156139"/>
            <a:chOff x="9429443" y="2791067"/>
            <a:chExt cx="1182018" cy="1364059"/>
          </a:xfrm>
          <a:solidFill>
            <a:srgbClr val="0070C0"/>
          </a:solidFill>
        </p:grpSpPr>
        <p:sp>
          <p:nvSpPr>
            <p:cNvPr id="16" name="Freeform 6"/>
            <p:cNvSpPr/>
            <p:nvPr/>
          </p:nvSpPr>
          <p:spPr bwMode="auto">
            <a:xfrm>
              <a:off x="9429443" y="2791067"/>
              <a:ext cx="1182018" cy="1364059"/>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graphicFrame>
          <p:nvGraphicFramePr>
            <p:cNvPr id="17" name="对象 16"/>
            <p:cNvGraphicFramePr>
              <a:graphicFrameLocks noChangeAspect="1"/>
            </p:cNvGraphicFramePr>
            <p:nvPr/>
          </p:nvGraphicFramePr>
          <p:xfrm>
            <a:off x="9714039" y="3180510"/>
            <a:ext cx="612825" cy="606095"/>
          </p:xfrm>
          <a:graphic>
            <a:graphicData uri="http://schemas.openxmlformats.org/presentationml/2006/ole">
              <mc:AlternateContent xmlns:mc="http://schemas.openxmlformats.org/markup-compatibility/2006">
                <mc:Choice xmlns:v="urn:schemas-microsoft-com:vml" Requires="v">
                  <p:oleObj spid="_x0000_s1081" name="CorelDRAW" r:id="rId4" imgW="3479800" imgH="3441700" progId="CorelDraw.Graphic.18">
                    <p:embed/>
                  </p:oleObj>
                </mc:Choice>
                <mc:Fallback>
                  <p:oleObj name="CorelDRAW" r:id="rId4" imgW="3479800" imgH="3441700" progId="CorelDraw.Graphic.18">
                    <p:embed/>
                    <p:pic>
                      <p:nvPicPr>
                        <p:cNvPr id="0" name="对象 11"/>
                        <p:cNvPicPr/>
                        <p:nvPr/>
                      </p:nvPicPr>
                      <p:blipFill>
                        <a:blip r:embed="rId5"/>
                        <a:stretch>
                          <a:fillRect/>
                        </a:stretch>
                      </p:blipFill>
                      <p:spPr>
                        <a:xfrm>
                          <a:off x="9714039" y="3180510"/>
                          <a:ext cx="612825" cy="606095"/>
                        </a:xfrm>
                        <a:prstGeom prst="rect">
                          <a:avLst/>
                        </a:prstGeom>
                      </p:spPr>
                    </p:pic>
                  </p:oleObj>
                </mc:Fallback>
              </mc:AlternateContent>
            </a:graphicData>
          </a:graphic>
        </p:graphicFrame>
      </p:grpSp>
      <p:grpSp>
        <p:nvGrpSpPr>
          <p:cNvPr id="18" name="组合 17"/>
          <p:cNvGrpSpPr/>
          <p:nvPr/>
        </p:nvGrpSpPr>
        <p:grpSpPr>
          <a:xfrm>
            <a:off x="9244235" y="3957416"/>
            <a:ext cx="1000690" cy="1157294"/>
            <a:chOff x="8818667" y="3849576"/>
            <a:chExt cx="1180655" cy="1365423"/>
          </a:xfrm>
        </p:grpSpPr>
        <p:sp>
          <p:nvSpPr>
            <p:cNvPr id="19" name="Freeform 11"/>
            <p:cNvSpPr/>
            <p:nvPr/>
          </p:nvSpPr>
          <p:spPr bwMode="auto">
            <a:xfrm>
              <a:off x="8818667" y="3849576"/>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lumMod val="50000"/>
              </a:schemeClr>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graphicFrame>
          <p:nvGraphicFramePr>
            <p:cNvPr id="20" name="对象 19"/>
            <p:cNvGraphicFramePr>
              <a:graphicFrameLocks noChangeAspect="1"/>
            </p:cNvGraphicFramePr>
            <p:nvPr/>
          </p:nvGraphicFramePr>
          <p:xfrm>
            <a:off x="9128155" y="4226700"/>
            <a:ext cx="601364" cy="601364"/>
          </p:xfrm>
          <a:graphic>
            <a:graphicData uri="http://schemas.openxmlformats.org/presentationml/2006/ole">
              <mc:AlternateContent xmlns:mc="http://schemas.openxmlformats.org/markup-compatibility/2006">
                <mc:Choice xmlns:v="urn:schemas-microsoft-com:vml" Requires="v">
                  <p:oleObj spid="_x0000_s1082" name="CorelDRAW" r:id="rId6" imgW="3441700" imgH="3441700" progId="CorelDraw.Graphic.18">
                    <p:embed/>
                  </p:oleObj>
                </mc:Choice>
                <mc:Fallback>
                  <p:oleObj name="CorelDRAW" r:id="rId6" imgW="3441700" imgH="3441700" progId="CorelDraw.Graphic.18">
                    <p:embed/>
                    <p:pic>
                      <p:nvPicPr>
                        <p:cNvPr id="0" name="对象 12"/>
                        <p:cNvPicPr/>
                        <p:nvPr/>
                      </p:nvPicPr>
                      <p:blipFill>
                        <a:blip r:embed="rId7"/>
                        <a:stretch>
                          <a:fillRect/>
                        </a:stretch>
                      </p:blipFill>
                      <p:spPr>
                        <a:xfrm>
                          <a:off x="9128155" y="4226700"/>
                          <a:ext cx="601364" cy="601364"/>
                        </a:xfrm>
                        <a:prstGeom prst="rect">
                          <a:avLst/>
                        </a:prstGeom>
                      </p:spPr>
                    </p:pic>
                  </p:oleObj>
                </mc:Fallback>
              </mc:AlternateContent>
            </a:graphicData>
          </a:graphic>
        </p:graphicFrame>
      </p:grpSp>
      <p:grpSp>
        <p:nvGrpSpPr>
          <p:cNvPr id="21" name="组合 20"/>
          <p:cNvGrpSpPr/>
          <p:nvPr/>
        </p:nvGrpSpPr>
        <p:grpSpPr>
          <a:xfrm>
            <a:off x="831199" y="3978817"/>
            <a:ext cx="1000690" cy="1157294"/>
            <a:chOff x="7590296" y="1725736"/>
            <a:chExt cx="1180655" cy="1365423"/>
          </a:xfrm>
          <a:solidFill>
            <a:srgbClr val="0070C0"/>
          </a:solidFill>
        </p:grpSpPr>
        <p:sp>
          <p:nvSpPr>
            <p:cNvPr id="22" name="Freeform 8"/>
            <p:cNvSpPr/>
            <p:nvPr/>
          </p:nvSpPr>
          <p:spPr bwMode="auto">
            <a:xfrm>
              <a:off x="7590296" y="1725736"/>
              <a:ext cx="1180655" cy="1365423"/>
            </a:xfrm>
            <a:custGeom>
              <a:avLst/>
              <a:gdLst>
                <a:gd name="T0" fmla="*/ 1130 w 2260"/>
                <a:gd name="T1" fmla="*/ 0 h 2610"/>
                <a:gd name="T2" fmla="*/ 1695 w 2260"/>
                <a:gd name="T3" fmla="*/ 326 h 2610"/>
                <a:gd name="T4" fmla="*/ 2260 w 2260"/>
                <a:gd name="T5" fmla="*/ 652 h 2610"/>
                <a:gd name="T6" fmla="*/ 2260 w 2260"/>
                <a:gd name="T7" fmla="*/ 1305 h 2610"/>
                <a:gd name="T8" fmla="*/ 2260 w 2260"/>
                <a:gd name="T9" fmla="*/ 1957 h 2610"/>
                <a:gd name="T10" fmla="*/ 1695 w 2260"/>
                <a:gd name="T11" fmla="*/ 2283 h 2610"/>
                <a:gd name="T12" fmla="*/ 1130 w 2260"/>
                <a:gd name="T13" fmla="*/ 2610 h 2610"/>
                <a:gd name="T14" fmla="*/ 565 w 2260"/>
                <a:gd name="T15" fmla="*/ 2283 h 2610"/>
                <a:gd name="T16" fmla="*/ 0 w 2260"/>
                <a:gd name="T17" fmla="*/ 1957 h 2610"/>
                <a:gd name="T18" fmla="*/ 0 w 2260"/>
                <a:gd name="T19" fmla="*/ 1305 h 2610"/>
                <a:gd name="T20" fmla="*/ 0 w 2260"/>
                <a:gd name="T21" fmla="*/ 652 h 2610"/>
                <a:gd name="T22" fmla="*/ 565 w 2260"/>
                <a:gd name="T23" fmla="*/ 326 h 2610"/>
                <a:gd name="T24" fmla="*/ 1130 w 2260"/>
                <a:gd name="T25" fmla="*/ 0 h 2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10">
                  <a:moveTo>
                    <a:pt x="1130" y="0"/>
                  </a:moveTo>
                  <a:lnTo>
                    <a:pt x="1695" y="326"/>
                  </a:lnTo>
                  <a:lnTo>
                    <a:pt x="2260" y="652"/>
                  </a:lnTo>
                  <a:lnTo>
                    <a:pt x="2260" y="1305"/>
                  </a:lnTo>
                  <a:lnTo>
                    <a:pt x="2260" y="1957"/>
                  </a:lnTo>
                  <a:lnTo>
                    <a:pt x="1695" y="2283"/>
                  </a:lnTo>
                  <a:lnTo>
                    <a:pt x="1130" y="2610"/>
                  </a:lnTo>
                  <a:lnTo>
                    <a:pt x="565" y="2283"/>
                  </a:lnTo>
                  <a:lnTo>
                    <a:pt x="0" y="1957"/>
                  </a:lnTo>
                  <a:lnTo>
                    <a:pt x="0" y="1305"/>
                  </a:lnTo>
                  <a:lnTo>
                    <a:pt x="0" y="652"/>
                  </a:lnTo>
                  <a:lnTo>
                    <a:pt x="565" y="326"/>
                  </a:lnTo>
                  <a:lnTo>
                    <a:pt x="1130" y="0"/>
                  </a:lnTo>
                  <a:close/>
                </a:path>
              </a:pathLst>
            </a:custGeom>
            <a:gr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pic>
          <p:nvPicPr>
            <p:cNvPr id="23" name="图片 2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832872" y="2122689"/>
              <a:ext cx="680068" cy="584508"/>
            </a:xfrm>
            <a:prstGeom prst="rect">
              <a:avLst/>
            </a:prstGeom>
            <a:grpFill/>
          </p:spPr>
        </p:pic>
      </p:grpSp>
      <p:grpSp>
        <p:nvGrpSpPr>
          <p:cNvPr id="24" name="组合 23"/>
          <p:cNvGrpSpPr/>
          <p:nvPr/>
        </p:nvGrpSpPr>
        <p:grpSpPr>
          <a:xfrm>
            <a:off x="6417868" y="3978817"/>
            <a:ext cx="1000690" cy="1157294"/>
            <a:chOff x="7590296" y="3849576"/>
            <a:chExt cx="1180655" cy="1365423"/>
          </a:xfrm>
          <a:solidFill>
            <a:srgbClr val="0070C0"/>
          </a:solidFill>
        </p:grpSpPr>
        <p:sp>
          <p:nvSpPr>
            <p:cNvPr id="25" name="Freeform 10"/>
            <p:cNvSpPr/>
            <p:nvPr/>
          </p:nvSpPr>
          <p:spPr bwMode="auto">
            <a:xfrm>
              <a:off x="7590296" y="3849576"/>
              <a:ext cx="1180655" cy="1365423"/>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grp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endParaRPr lang="zh-CN" altLang="en-US" sz="1600" kern="0">
                <a:solidFill>
                  <a:schemeClr val="bg1">
                    <a:lumMod val="95000"/>
                  </a:schemeClr>
                </a:solidFill>
                <a:latin typeface="微软雅黑" panose="020B0503020204020204" pitchFamily="34" charset="-122"/>
                <a:ea typeface="微软雅黑" panose="020B0503020204020204" pitchFamily="34" charset="-122"/>
              </a:endParaRPr>
            </a:p>
          </p:txBody>
        </p:sp>
        <p:graphicFrame>
          <p:nvGraphicFramePr>
            <p:cNvPr id="26" name="对象 25"/>
            <p:cNvGraphicFramePr>
              <a:graphicFrameLocks noChangeAspect="1"/>
            </p:cNvGraphicFramePr>
            <p:nvPr/>
          </p:nvGraphicFramePr>
          <p:xfrm>
            <a:off x="7891392" y="4257217"/>
            <a:ext cx="563027" cy="540330"/>
          </p:xfrm>
          <a:graphic>
            <a:graphicData uri="http://schemas.openxmlformats.org/presentationml/2006/ole">
              <mc:AlternateContent xmlns:mc="http://schemas.openxmlformats.org/markup-compatibility/2006">
                <mc:Choice xmlns:v="urn:schemas-microsoft-com:vml" Requires="v">
                  <p:oleObj spid="_x0000_s1083" name="CorelDRAW" r:id="rId9" imgW="3530600" imgH="3390900" progId="CorelDraw.Graphic.18">
                    <p:embed/>
                  </p:oleObj>
                </mc:Choice>
                <mc:Fallback>
                  <p:oleObj name="CorelDRAW" r:id="rId9" imgW="3530600" imgH="3390900" progId="CorelDraw.Graphic.18">
                    <p:embed/>
                    <p:pic>
                      <p:nvPicPr>
                        <p:cNvPr id="0" name="对象 14"/>
                        <p:cNvPicPr/>
                        <p:nvPr/>
                      </p:nvPicPr>
                      <p:blipFill>
                        <a:blip r:embed="rId10"/>
                        <a:stretch>
                          <a:fillRect/>
                        </a:stretch>
                      </p:blipFill>
                      <p:spPr>
                        <a:xfrm>
                          <a:off x="7891392" y="4257217"/>
                          <a:ext cx="563027" cy="540330"/>
                        </a:xfrm>
                        <a:prstGeom prst="rect">
                          <a:avLst/>
                        </a:prstGeom>
                      </p:spPr>
                    </p:pic>
                  </p:oleObj>
                </mc:Fallback>
              </mc:AlternateContent>
            </a:graphicData>
          </a:graphic>
        </p:graphicFrame>
      </p:grpSp>
      <p:sp>
        <p:nvSpPr>
          <p:cNvPr id="27" name="矩形 26"/>
          <p:cNvSpPr/>
          <p:nvPr/>
        </p:nvSpPr>
        <p:spPr>
          <a:xfrm>
            <a:off x="482910" y="3849990"/>
            <a:ext cx="7252249" cy="2072817"/>
          </a:xfrm>
          <a:prstGeom prst="rect">
            <a:avLst/>
          </a:prstGeom>
          <a:noFill/>
          <a:ln>
            <a:solidFill>
              <a:schemeClr val="bg2">
                <a:lumMod val="7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flipH="1">
            <a:off x="8978983" y="3849993"/>
            <a:ext cx="1531417" cy="2072816"/>
          </a:xfrm>
          <a:prstGeom prst="rect">
            <a:avLst/>
          </a:prstGeom>
          <a:noFill/>
          <a:ln>
            <a:solidFill>
              <a:schemeClr val="bg1">
                <a:lumMod val="65000"/>
              </a:schemeClr>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iṩlîďe"/>
          <p:cNvSpPr/>
          <p:nvPr/>
        </p:nvSpPr>
        <p:spPr>
          <a:xfrm>
            <a:off x="2348236" y="2993349"/>
            <a:ext cx="1887287" cy="604748"/>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财务部</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0" name="ï$ḻidê"/>
          <p:cNvSpPr/>
          <p:nvPr/>
        </p:nvSpPr>
        <p:spPr>
          <a:xfrm>
            <a:off x="4544421" y="2993349"/>
            <a:ext cx="1887287" cy="604748"/>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审计部</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îś1îḍé"/>
          <p:cNvSpPr/>
          <p:nvPr/>
        </p:nvSpPr>
        <p:spPr>
          <a:xfrm>
            <a:off x="6737975" y="2993349"/>
            <a:ext cx="1887287" cy="604748"/>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综合管理部</a:t>
            </a:r>
            <a:endParaRPr lang="zh-CN" altLang="en-US" sz="16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文本框 31"/>
          <p:cNvSpPr txBox="1"/>
          <p:nvPr/>
        </p:nvSpPr>
        <p:spPr>
          <a:xfrm>
            <a:off x="7981180" y="3927788"/>
            <a:ext cx="650770" cy="1200329"/>
          </a:xfrm>
          <a:prstGeom prst="rect">
            <a:avLst/>
          </a:prstGeom>
          <a:noFill/>
        </p:spPr>
        <p:txBody>
          <a:bodyPr wrap="square" rtlCol="0">
            <a:spAutoFit/>
          </a:bodyPr>
          <a:lstStyle/>
          <a:p>
            <a:r>
              <a:rPr lang="en-US" altLang="zh-CN" sz="7200" dirty="0">
                <a:solidFill>
                  <a:srgbClr val="C00000"/>
                </a:solidFill>
                <a:latin typeface="Arial" panose="020B0604020202020204" pitchFamily="34" charset="0"/>
                <a:cs typeface="Arial" panose="020B0604020202020204" pitchFamily="34" charset="0"/>
              </a:rPr>
              <a:t>+</a:t>
            </a:r>
            <a:endParaRPr lang="en-US" altLang="zh-CN" sz="7200" dirty="0">
              <a:solidFill>
                <a:srgbClr val="C00000"/>
              </a:solidFill>
              <a:latin typeface="Arial" panose="020B0604020202020204" pitchFamily="34" charset="0"/>
              <a:cs typeface="Arial" panose="020B0604020202020204" pitchFamily="34" charset="0"/>
            </a:endParaRPr>
          </a:p>
        </p:txBody>
      </p:sp>
      <p:sp>
        <p:nvSpPr>
          <p:cNvPr id="33" name="燕尾形箭头 70"/>
          <p:cNvSpPr/>
          <p:nvPr/>
        </p:nvSpPr>
        <p:spPr>
          <a:xfrm rot="10800000">
            <a:off x="8119823" y="4847379"/>
            <a:ext cx="373484" cy="337177"/>
          </a:xfrm>
          <a:prstGeom prst="notchedRightArrow">
            <a:avLst>
              <a:gd name="adj1" fmla="val 50000"/>
              <a:gd name="adj2" fmla="val 54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4" name="燕尾形箭头 70"/>
          <p:cNvSpPr/>
          <p:nvPr/>
        </p:nvSpPr>
        <p:spPr>
          <a:xfrm>
            <a:off x="8172575" y="3849755"/>
            <a:ext cx="373484" cy="337177"/>
          </a:xfrm>
          <a:prstGeom prst="notchedRightArrow">
            <a:avLst>
              <a:gd name="adj1" fmla="val 50000"/>
              <a:gd name="adj2" fmla="val 54124"/>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5" name="TextBox 76"/>
          <p:cNvSpPr txBox="1"/>
          <p:nvPr/>
        </p:nvSpPr>
        <p:spPr>
          <a:xfrm>
            <a:off x="777802" y="5226581"/>
            <a:ext cx="1079204"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地产集团</a:t>
            </a:r>
            <a:endParaRPr lang="zh-CN" altLang="en-US" sz="1600" b="1" dirty="0">
              <a:latin typeface="微软雅黑" panose="020B0503020204020204" pitchFamily="34" charset="-122"/>
              <a:ea typeface="微软雅黑" panose="020B0503020204020204" pitchFamily="34" charset="-122"/>
            </a:endParaRPr>
          </a:p>
        </p:txBody>
      </p:sp>
      <p:sp>
        <p:nvSpPr>
          <p:cNvPr id="36" name="文本框 35"/>
          <p:cNvSpPr txBox="1"/>
          <p:nvPr/>
        </p:nvSpPr>
        <p:spPr>
          <a:xfrm>
            <a:off x="680291" y="5528537"/>
            <a:ext cx="1249815" cy="254813"/>
          </a:xfrm>
          <a:prstGeom prst="rect">
            <a:avLst/>
          </a:prstGeom>
          <a:noFill/>
        </p:spPr>
        <p:txBody>
          <a:bodyPr wrap="square" rtlCol="0">
            <a:spAutoFit/>
          </a:bodyPr>
          <a:lstStyle/>
          <a:p>
            <a:pPr algn="ctr">
              <a:lnSpc>
                <a:spcPct val="130000"/>
              </a:lnSpc>
            </a:pPr>
            <a:r>
              <a:rPr lang="en-US" altLang="zh-CN" sz="900" dirty="0">
                <a:solidFill>
                  <a:schemeClr val="bg1">
                    <a:lumMod val="75000"/>
                  </a:schemeClr>
                </a:solidFill>
                <a:latin typeface="微软雅黑" panose="020B0503020204020204" pitchFamily="34" charset="-122"/>
                <a:ea typeface="微软雅黑" panose="020B0503020204020204" pitchFamily="34" charset="-122"/>
              </a:rPr>
              <a:t>Real estate Group</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7" name="TextBox 76"/>
          <p:cNvSpPr txBox="1"/>
          <p:nvPr/>
        </p:nvSpPr>
        <p:spPr>
          <a:xfrm>
            <a:off x="2056579" y="5226581"/>
            <a:ext cx="1251997"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酒店集团</a:t>
            </a:r>
            <a:endParaRPr lang="zh-CN" altLang="en-US" sz="1600" b="1" dirty="0">
              <a:latin typeface="微软雅黑" panose="020B0503020204020204" pitchFamily="34" charset="-122"/>
              <a:ea typeface="微软雅黑" panose="020B0503020204020204" pitchFamily="34" charset="-122"/>
            </a:endParaRPr>
          </a:p>
        </p:txBody>
      </p:sp>
      <p:sp>
        <p:nvSpPr>
          <p:cNvPr id="38" name="文本框 37"/>
          <p:cNvSpPr txBox="1"/>
          <p:nvPr/>
        </p:nvSpPr>
        <p:spPr>
          <a:xfrm>
            <a:off x="2218183" y="5528537"/>
            <a:ext cx="919662" cy="254813"/>
          </a:xfrm>
          <a:prstGeom prst="rect">
            <a:avLst/>
          </a:prstGeom>
          <a:noFill/>
        </p:spPr>
        <p:txBody>
          <a:bodyPr wrap="square" rtlCol="0">
            <a:spAutoFit/>
          </a:bodyPr>
          <a:lstStyle/>
          <a:p>
            <a:pPr algn="ctr">
              <a:lnSpc>
                <a:spcPct val="130000"/>
              </a:lnSpc>
            </a:pPr>
            <a:r>
              <a:rPr lang="en-US" altLang="zh-CN" sz="900" dirty="0">
                <a:solidFill>
                  <a:schemeClr val="bg1">
                    <a:lumMod val="75000"/>
                  </a:schemeClr>
                </a:solidFill>
                <a:latin typeface="微软雅黑" panose="020B0503020204020204" pitchFamily="34" charset="-122"/>
                <a:ea typeface="微软雅黑" panose="020B0503020204020204" pitchFamily="34" charset="-122"/>
              </a:rPr>
              <a:t>Hotel group</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39" name="TextBox 76"/>
          <p:cNvSpPr txBox="1"/>
          <p:nvPr/>
        </p:nvSpPr>
        <p:spPr>
          <a:xfrm>
            <a:off x="3518778" y="5226581"/>
            <a:ext cx="1199709"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园林集团</a:t>
            </a:r>
            <a:endParaRPr lang="zh-CN" altLang="en-US" sz="1600" b="1" dirty="0">
              <a:latin typeface="微软雅黑" panose="020B0503020204020204" pitchFamily="34" charset="-122"/>
              <a:ea typeface="微软雅黑" panose="020B0503020204020204" pitchFamily="34" charset="-122"/>
            </a:endParaRPr>
          </a:p>
        </p:txBody>
      </p:sp>
      <p:sp>
        <p:nvSpPr>
          <p:cNvPr id="40" name="文本框 39"/>
          <p:cNvSpPr txBox="1"/>
          <p:nvPr/>
        </p:nvSpPr>
        <p:spPr>
          <a:xfrm>
            <a:off x="3570073" y="5528537"/>
            <a:ext cx="1126034" cy="254813"/>
          </a:xfrm>
          <a:prstGeom prst="rect">
            <a:avLst/>
          </a:prstGeom>
          <a:noFill/>
        </p:spPr>
        <p:txBody>
          <a:bodyPr wrap="square" rtlCol="0">
            <a:spAutoFit/>
          </a:bodyPr>
          <a:lstStyle/>
          <a:p>
            <a:pPr algn="ctr">
              <a:lnSpc>
                <a:spcPct val="130000"/>
              </a:lnSpc>
            </a:pPr>
            <a:r>
              <a:rPr lang="en-US" altLang="zh-CN" sz="900" dirty="0">
                <a:solidFill>
                  <a:schemeClr val="bg1">
                    <a:lumMod val="75000"/>
                  </a:schemeClr>
                </a:solidFill>
                <a:latin typeface="微软雅黑" panose="020B0503020204020204" pitchFamily="34" charset="-122"/>
                <a:ea typeface="微软雅黑" panose="020B0503020204020204" pitchFamily="34" charset="-122"/>
              </a:rPr>
              <a:t>Garden group</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1" name="TextBox 76"/>
          <p:cNvSpPr txBox="1"/>
          <p:nvPr/>
        </p:nvSpPr>
        <p:spPr>
          <a:xfrm>
            <a:off x="4924081" y="5226581"/>
            <a:ext cx="1200006"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松江事业部</a:t>
            </a:r>
            <a:endParaRPr lang="zh-CN" altLang="en-US" sz="1600" b="1" dirty="0">
              <a:latin typeface="微软雅黑" panose="020B0503020204020204" pitchFamily="34" charset="-122"/>
              <a:ea typeface="微软雅黑" panose="020B0503020204020204" pitchFamily="34" charset="-122"/>
            </a:endParaRPr>
          </a:p>
        </p:txBody>
      </p:sp>
      <p:sp>
        <p:nvSpPr>
          <p:cNvPr id="42" name="文本框 41"/>
          <p:cNvSpPr txBox="1"/>
          <p:nvPr/>
        </p:nvSpPr>
        <p:spPr>
          <a:xfrm>
            <a:off x="4793750" y="5553477"/>
            <a:ext cx="1449924" cy="369332"/>
          </a:xfrm>
          <a:prstGeom prst="rect">
            <a:avLst/>
          </a:prstGeom>
          <a:noFill/>
        </p:spPr>
        <p:txBody>
          <a:bodyPr wrap="square" rtlCol="0">
            <a:spAutoFit/>
          </a:bodyPr>
          <a:lstStyle/>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Songjiang business</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Department</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3" name="TextBox 76"/>
          <p:cNvSpPr txBox="1"/>
          <p:nvPr/>
        </p:nvSpPr>
        <p:spPr>
          <a:xfrm>
            <a:off x="6264238" y="5226581"/>
            <a:ext cx="1318791"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盐城事业部</a:t>
            </a:r>
            <a:endParaRPr lang="zh-CN" altLang="en-US" sz="1600" b="1" dirty="0">
              <a:latin typeface="微软雅黑" panose="020B0503020204020204" pitchFamily="34" charset="-122"/>
              <a:ea typeface="微软雅黑" panose="020B0503020204020204" pitchFamily="34" charset="-122"/>
            </a:endParaRPr>
          </a:p>
        </p:txBody>
      </p:sp>
      <p:sp>
        <p:nvSpPr>
          <p:cNvPr id="44" name="文本框 43"/>
          <p:cNvSpPr txBox="1"/>
          <p:nvPr/>
        </p:nvSpPr>
        <p:spPr>
          <a:xfrm>
            <a:off x="6262379" y="5553476"/>
            <a:ext cx="1250454" cy="369332"/>
          </a:xfrm>
          <a:prstGeom prst="rect">
            <a:avLst/>
          </a:prstGeom>
          <a:noFill/>
        </p:spPr>
        <p:txBody>
          <a:bodyPr wrap="square" rtlCol="0">
            <a:spAutoFit/>
          </a:bodyPr>
          <a:lstStyle/>
          <a:p>
            <a:pPr algn="ctr"/>
            <a:r>
              <a:rPr lang="en-US" altLang="zh-CN" sz="900" dirty="0" err="1">
                <a:solidFill>
                  <a:schemeClr val="bg1">
                    <a:lumMod val="75000"/>
                  </a:schemeClr>
                </a:solidFill>
                <a:latin typeface="微软雅黑" panose="020B0503020204020204" pitchFamily="34" charset="-122"/>
                <a:ea typeface="微软雅黑" panose="020B0503020204020204" pitchFamily="34" charset="-122"/>
              </a:rPr>
              <a:t>Yancheng</a:t>
            </a:r>
            <a:r>
              <a:rPr lang="en-US" altLang="zh-CN" sz="900" dirty="0">
                <a:solidFill>
                  <a:schemeClr val="bg1">
                    <a:lumMod val="75000"/>
                  </a:schemeClr>
                </a:solidFill>
                <a:latin typeface="微软雅黑" panose="020B0503020204020204" pitchFamily="34" charset="-122"/>
                <a:ea typeface="微软雅黑" panose="020B0503020204020204" pitchFamily="34" charset="-122"/>
              </a:rPr>
              <a:t> business</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a:p>
            <a:pPr algn="ctr"/>
            <a:r>
              <a:rPr lang="en-US" altLang="zh-CN" sz="900" dirty="0">
                <a:solidFill>
                  <a:schemeClr val="bg1">
                    <a:lumMod val="75000"/>
                  </a:schemeClr>
                </a:solidFill>
                <a:latin typeface="微软雅黑" panose="020B0503020204020204" pitchFamily="34" charset="-122"/>
                <a:ea typeface="微软雅黑" panose="020B0503020204020204" pitchFamily="34" charset="-122"/>
              </a:rPr>
              <a:t>Department</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sp>
        <p:nvSpPr>
          <p:cNvPr id="45" name="TextBox 76"/>
          <p:cNvSpPr txBox="1"/>
          <p:nvPr/>
        </p:nvSpPr>
        <p:spPr>
          <a:xfrm>
            <a:off x="9213595" y="5226582"/>
            <a:ext cx="1067096" cy="338554"/>
          </a:xfrm>
          <a:prstGeom prst="rect">
            <a:avLst/>
          </a:prstGeom>
          <a:noFill/>
        </p:spPr>
        <p:txBody>
          <a:bodyPr wrap="square" rtlCol="0">
            <a:spAutoFit/>
          </a:bodyPr>
          <a:lstStyle/>
          <a:p>
            <a:pPr algn="ctr"/>
            <a:r>
              <a:rPr lang="zh-CN" altLang="en-US" sz="1600" b="1" dirty="0">
                <a:latin typeface="微软雅黑" panose="020B0503020204020204" pitchFamily="34" charset="-122"/>
                <a:ea typeface="微软雅黑" panose="020B0503020204020204" pitchFamily="34" charset="-122"/>
              </a:rPr>
              <a:t>投资集团</a:t>
            </a:r>
            <a:endParaRPr lang="zh-CN" altLang="en-US" sz="1600" b="1" dirty="0">
              <a:latin typeface="微软雅黑" panose="020B0503020204020204" pitchFamily="34" charset="-122"/>
              <a:ea typeface="微软雅黑" panose="020B0503020204020204" pitchFamily="34" charset="-122"/>
            </a:endParaRPr>
          </a:p>
        </p:txBody>
      </p:sp>
      <p:sp>
        <p:nvSpPr>
          <p:cNvPr id="46" name="文本框 45"/>
          <p:cNvSpPr txBox="1"/>
          <p:nvPr/>
        </p:nvSpPr>
        <p:spPr>
          <a:xfrm>
            <a:off x="9136504" y="5528538"/>
            <a:ext cx="1243437" cy="254813"/>
          </a:xfrm>
          <a:prstGeom prst="rect">
            <a:avLst/>
          </a:prstGeom>
          <a:noFill/>
        </p:spPr>
        <p:txBody>
          <a:bodyPr wrap="square" rtlCol="0">
            <a:spAutoFit/>
          </a:bodyPr>
          <a:lstStyle/>
          <a:p>
            <a:pPr algn="ctr">
              <a:lnSpc>
                <a:spcPct val="130000"/>
              </a:lnSpc>
            </a:pPr>
            <a:r>
              <a:rPr lang="en-US" altLang="zh-CN" sz="900" dirty="0">
                <a:solidFill>
                  <a:schemeClr val="bg1">
                    <a:lumMod val="75000"/>
                  </a:schemeClr>
                </a:solidFill>
                <a:latin typeface="微软雅黑" panose="020B0503020204020204" pitchFamily="34" charset="-122"/>
                <a:ea typeface="微软雅黑" panose="020B0503020204020204" pitchFamily="34" charset="-122"/>
              </a:rPr>
              <a:t>Investment group</a:t>
            </a:r>
            <a:endParaRPr lang="en-US" altLang="zh-CN" sz="900" dirty="0">
              <a:solidFill>
                <a:schemeClr val="bg1">
                  <a:lumMod val="75000"/>
                </a:schemeClr>
              </a:solidFill>
              <a:latin typeface="微软雅黑" panose="020B0503020204020204" pitchFamily="34" charset="-122"/>
              <a:ea typeface="微软雅黑" panose="020B0503020204020204" pitchFamily="34" charset="-122"/>
            </a:endParaRPr>
          </a:p>
        </p:txBody>
      </p:sp>
      <p:grpSp>
        <p:nvGrpSpPr>
          <p:cNvPr id="47" name="组合 46"/>
          <p:cNvGrpSpPr/>
          <p:nvPr/>
        </p:nvGrpSpPr>
        <p:grpSpPr>
          <a:xfrm>
            <a:off x="3294509" y="2582477"/>
            <a:ext cx="4370874" cy="224629"/>
            <a:chOff x="3856040" y="3271831"/>
            <a:chExt cx="4857847" cy="249655"/>
          </a:xfrm>
        </p:grpSpPr>
        <p:cxnSp>
          <p:nvCxnSpPr>
            <p:cNvPr id="48" name="直接箭头连接符 47"/>
            <p:cNvCxnSpPr/>
            <p:nvPr/>
          </p:nvCxnSpPr>
          <p:spPr>
            <a:xfrm flipH="1">
              <a:off x="3856040" y="3273936"/>
              <a:ext cx="2403025" cy="5490"/>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49" name="直接箭头连接符 48"/>
            <p:cNvCxnSpPr/>
            <p:nvPr/>
          </p:nvCxnSpPr>
          <p:spPr>
            <a:xfrm flipH="1">
              <a:off x="6259069" y="3271831"/>
              <a:ext cx="2451640" cy="4"/>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50" name="直接箭头连接符 49"/>
            <p:cNvCxnSpPr/>
            <p:nvPr/>
          </p:nvCxnSpPr>
          <p:spPr>
            <a:xfrm rot="16200000" flipH="1">
              <a:off x="3740315" y="3390797"/>
              <a:ext cx="241109" cy="3178"/>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51" name="直接箭头连接符 50"/>
            <p:cNvCxnSpPr/>
            <p:nvPr/>
          </p:nvCxnSpPr>
          <p:spPr>
            <a:xfrm rot="16200000" flipH="1">
              <a:off x="8591743" y="3399343"/>
              <a:ext cx="241109" cy="3178"/>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52" name="直接箭头连接符 51"/>
            <p:cNvCxnSpPr/>
            <p:nvPr/>
          </p:nvCxnSpPr>
          <p:spPr>
            <a:xfrm rot="16200000" flipH="1">
              <a:off x="6140100" y="3390797"/>
              <a:ext cx="241109" cy="3177"/>
            </a:xfrm>
            <a:prstGeom prst="straightConnector1">
              <a:avLst/>
            </a:prstGeom>
            <a:noFill/>
            <a:ln w="9525" cap="flat" cmpd="sng">
              <a:solidFill>
                <a:schemeClr val="bg2">
                  <a:lumMod val="50000"/>
                </a:schemeClr>
              </a:solidFill>
              <a:prstDash val="dash"/>
              <a:round/>
              <a:headEnd type="none" w="med" len="med"/>
              <a:tailEnd type="none" w="med" len="med"/>
            </a:ln>
          </p:spPr>
        </p:cxnSp>
      </p:grpSp>
      <p:sp>
        <p:nvSpPr>
          <p:cNvPr id="53" name="Freeform 11"/>
          <p:cNvSpPr/>
          <p:nvPr/>
        </p:nvSpPr>
        <p:spPr bwMode="auto">
          <a:xfrm>
            <a:off x="4975634" y="1346571"/>
            <a:ext cx="939534" cy="1086567"/>
          </a:xfrm>
          <a:custGeom>
            <a:avLst/>
            <a:gdLst>
              <a:gd name="T0" fmla="*/ 1130 w 2260"/>
              <a:gd name="T1" fmla="*/ 0 h 2609"/>
              <a:gd name="T2" fmla="*/ 1695 w 2260"/>
              <a:gd name="T3" fmla="*/ 326 h 2609"/>
              <a:gd name="T4" fmla="*/ 2260 w 2260"/>
              <a:gd name="T5" fmla="*/ 652 h 2609"/>
              <a:gd name="T6" fmla="*/ 2260 w 2260"/>
              <a:gd name="T7" fmla="*/ 1305 h 2609"/>
              <a:gd name="T8" fmla="*/ 2260 w 2260"/>
              <a:gd name="T9" fmla="*/ 1957 h 2609"/>
              <a:gd name="T10" fmla="*/ 1695 w 2260"/>
              <a:gd name="T11" fmla="*/ 2283 h 2609"/>
              <a:gd name="T12" fmla="*/ 1130 w 2260"/>
              <a:gd name="T13" fmla="*/ 2609 h 2609"/>
              <a:gd name="T14" fmla="*/ 565 w 2260"/>
              <a:gd name="T15" fmla="*/ 2283 h 2609"/>
              <a:gd name="T16" fmla="*/ 0 w 2260"/>
              <a:gd name="T17" fmla="*/ 1957 h 2609"/>
              <a:gd name="T18" fmla="*/ 0 w 2260"/>
              <a:gd name="T19" fmla="*/ 1305 h 2609"/>
              <a:gd name="T20" fmla="*/ 0 w 2260"/>
              <a:gd name="T21" fmla="*/ 652 h 2609"/>
              <a:gd name="T22" fmla="*/ 565 w 2260"/>
              <a:gd name="T23" fmla="*/ 326 h 2609"/>
              <a:gd name="T24" fmla="*/ 1130 w 2260"/>
              <a:gd name="T25" fmla="*/ 0 h 2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0" h="2609">
                <a:moveTo>
                  <a:pt x="1130" y="0"/>
                </a:moveTo>
                <a:lnTo>
                  <a:pt x="1695" y="326"/>
                </a:lnTo>
                <a:lnTo>
                  <a:pt x="2260" y="652"/>
                </a:lnTo>
                <a:lnTo>
                  <a:pt x="2260" y="1305"/>
                </a:lnTo>
                <a:lnTo>
                  <a:pt x="2260" y="1957"/>
                </a:lnTo>
                <a:lnTo>
                  <a:pt x="1695" y="2283"/>
                </a:lnTo>
                <a:lnTo>
                  <a:pt x="1130" y="2609"/>
                </a:lnTo>
                <a:lnTo>
                  <a:pt x="565" y="2283"/>
                </a:lnTo>
                <a:lnTo>
                  <a:pt x="0" y="1957"/>
                </a:lnTo>
                <a:lnTo>
                  <a:pt x="0" y="1305"/>
                </a:lnTo>
                <a:lnTo>
                  <a:pt x="0" y="652"/>
                </a:lnTo>
                <a:lnTo>
                  <a:pt x="565" y="326"/>
                </a:lnTo>
                <a:lnTo>
                  <a:pt x="1130" y="0"/>
                </a:lnTo>
                <a:close/>
              </a:path>
            </a:pathLst>
          </a:custGeom>
          <a:solidFill>
            <a:schemeClr val="accent2">
              <a:lumMod val="50000"/>
            </a:schemeClr>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r>
              <a:rPr lang="zh-CN" altLang="en-US" sz="2000" b="1" kern="0" dirty="0">
                <a:solidFill>
                  <a:schemeClr val="bg1">
                    <a:lumMod val="95000"/>
                  </a:schemeClr>
                </a:solidFill>
                <a:latin typeface="微软雅黑" panose="020B0503020204020204" pitchFamily="34" charset="-122"/>
                <a:ea typeface="微软雅黑" panose="020B0503020204020204" pitchFamily="34" charset="-122"/>
              </a:rPr>
              <a:t>集团</a:t>
            </a:r>
            <a:endParaRPr lang="zh-CN" altLang="en-US" sz="2000" b="1" kern="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54" name="文本框 53"/>
          <p:cNvSpPr txBox="1"/>
          <p:nvPr/>
        </p:nvSpPr>
        <p:spPr>
          <a:xfrm>
            <a:off x="3650020" y="6042927"/>
            <a:ext cx="1176265" cy="338554"/>
          </a:xfrm>
          <a:prstGeom prst="rect">
            <a:avLst/>
          </a:prstGeom>
          <a:noFill/>
        </p:spPr>
        <p:txBody>
          <a:bodyPr wrap="square" rtlCol="0">
            <a:spAutoFit/>
          </a:bodyPr>
          <a:lstStyle/>
          <a:p>
            <a:r>
              <a:rPr lang="zh-CN" altLang="en-US" sz="1600" dirty="0">
                <a:solidFill>
                  <a:schemeClr val="bg2">
                    <a:lumMod val="50000"/>
                  </a:schemeClr>
                </a:solidFill>
                <a:latin typeface="微软雅黑" panose="020B0503020204020204" pitchFamily="34" charset="-122"/>
                <a:ea typeface="微软雅黑" panose="020B0503020204020204" pitchFamily="34" charset="-122"/>
              </a:rPr>
              <a:t>五大板块</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55" name="文本框 54"/>
          <p:cNvSpPr txBox="1"/>
          <p:nvPr/>
        </p:nvSpPr>
        <p:spPr>
          <a:xfrm>
            <a:off x="9111663" y="6043401"/>
            <a:ext cx="1514462" cy="338554"/>
          </a:xfrm>
          <a:prstGeom prst="rect">
            <a:avLst/>
          </a:prstGeom>
          <a:noFill/>
        </p:spPr>
        <p:txBody>
          <a:bodyPr wrap="square" rtlCol="0">
            <a:spAutoFit/>
          </a:bodyPr>
          <a:lstStyle/>
          <a:p>
            <a:r>
              <a:rPr lang="zh-CN" altLang="en-US" sz="1600" dirty="0">
                <a:solidFill>
                  <a:schemeClr val="bg2">
                    <a:lumMod val="50000"/>
                  </a:schemeClr>
                </a:solidFill>
                <a:latin typeface="微软雅黑" panose="020B0503020204020204" pitchFamily="34" charset="-122"/>
                <a:ea typeface="微软雅黑" panose="020B0503020204020204" pitchFamily="34" charset="-122"/>
              </a:rPr>
              <a:t>一个投资平台</a:t>
            </a:r>
            <a:endParaRPr lang="zh-CN" altLang="en-US" sz="1600" dirty="0">
              <a:solidFill>
                <a:schemeClr val="bg2">
                  <a:lumMod val="50000"/>
                </a:schemeClr>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6096196" y="1873909"/>
            <a:ext cx="3624941" cy="1800935"/>
            <a:chOff x="3871523" y="3260564"/>
            <a:chExt cx="4028807" cy="2001583"/>
          </a:xfrm>
        </p:grpSpPr>
        <p:cxnSp>
          <p:nvCxnSpPr>
            <p:cNvPr id="57" name="直接箭头连接符 56"/>
            <p:cNvCxnSpPr/>
            <p:nvPr/>
          </p:nvCxnSpPr>
          <p:spPr>
            <a:xfrm flipH="1" flipV="1">
              <a:off x="3871523" y="3260564"/>
              <a:ext cx="2387544" cy="13373"/>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58" name="直接箭头连接符 57"/>
            <p:cNvCxnSpPr/>
            <p:nvPr/>
          </p:nvCxnSpPr>
          <p:spPr>
            <a:xfrm flipH="1">
              <a:off x="6259070" y="3271835"/>
              <a:ext cx="1641260" cy="0"/>
            </a:xfrm>
            <a:prstGeom prst="straightConnector1">
              <a:avLst/>
            </a:prstGeom>
            <a:noFill/>
            <a:ln w="9525" cap="flat" cmpd="sng">
              <a:solidFill>
                <a:schemeClr val="bg2">
                  <a:lumMod val="50000"/>
                </a:schemeClr>
              </a:solidFill>
              <a:prstDash val="dash"/>
              <a:round/>
              <a:headEnd type="none" w="med" len="med"/>
              <a:tailEnd type="none" w="med" len="med"/>
            </a:ln>
          </p:spPr>
        </p:cxnSp>
        <p:cxnSp>
          <p:nvCxnSpPr>
            <p:cNvPr id="59" name="直接箭头连接符 58"/>
            <p:cNvCxnSpPr/>
            <p:nvPr/>
          </p:nvCxnSpPr>
          <p:spPr>
            <a:xfrm>
              <a:off x="7885059" y="3271835"/>
              <a:ext cx="0" cy="1990312"/>
            </a:xfrm>
            <a:prstGeom prst="straightConnector1">
              <a:avLst/>
            </a:prstGeom>
            <a:noFill/>
            <a:ln w="9525" cap="flat" cmpd="sng">
              <a:solidFill>
                <a:schemeClr val="bg2">
                  <a:lumMod val="50000"/>
                </a:schemeClr>
              </a:solidFill>
              <a:prstDash val="dash"/>
              <a:round/>
              <a:headEnd type="none" w="med" len="med"/>
              <a:tailEnd type="none" w="med" len="med"/>
            </a:ln>
          </p:spPr>
        </p:cxnSp>
      </p:grpSp>
      <p:sp>
        <p:nvSpPr>
          <p:cNvPr id="68" name="矩形 67"/>
          <p:cNvSpPr/>
          <p:nvPr/>
        </p:nvSpPr>
        <p:spPr>
          <a:xfrm>
            <a:off x="17587" y="1617884"/>
            <a:ext cx="3855898" cy="276999"/>
          </a:xfrm>
          <a:prstGeom prst="rect">
            <a:avLst/>
          </a:prstGeom>
        </p:spPr>
        <p:txBody>
          <a:bodyPr wrap="square">
            <a:spAutoFit/>
          </a:bodyPr>
          <a:lstStyle/>
          <a:p>
            <a:r>
              <a:rPr lang="zh-CN" altLang="en-US" sz="1200" dirty="0">
                <a:solidFill>
                  <a:schemeClr val="bg2">
                    <a:lumMod val="50000"/>
                  </a:schemeClr>
                </a:solidFill>
                <a:latin typeface="微软雅黑" panose="020B0503020204020204" pitchFamily="34" charset="-122"/>
                <a:ea typeface="微软雅黑" panose="020B0503020204020204" pitchFamily="34" charset="-122"/>
              </a:rPr>
              <a:t>欧堡利亚是由“5+1”产业板块组成的综合性控股集团。</a:t>
            </a:r>
            <a:endParaRPr lang="zh-CN" altLang="en-US" sz="1200" dirty="0">
              <a:solidFill>
                <a:schemeClr val="bg2">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ppt_x"/>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ppt_x"/>
                                          </p:val>
                                        </p:tav>
                                        <p:tav tm="100000">
                                          <p:val>
                                            <p:strVal val="#ppt_x"/>
                                          </p:val>
                                        </p:tav>
                                      </p:tavLst>
                                    </p:anim>
                                    <p:anim calcmode="lin" valueType="num">
                                      <p:cBhvr additive="base">
                                        <p:cTn id="16" dur="500" fill="hold"/>
                                        <p:tgtEl>
                                          <p:spTgt spid="31"/>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500" fill="hold"/>
                                        <p:tgtEl>
                                          <p:spTgt spid="12"/>
                                        </p:tgtEl>
                                        <p:attrNameLst>
                                          <p:attrName>ppt_x</p:attrName>
                                        </p:attrNameLst>
                                      </p:cBhvr>
                                      <p:tavLst>
                                        <p:tav tm="0">
                                          <p:val>
                                            <p:strVal val="#ppt_x"/>
                                          </p:val>
                                        </p:tav>
                                        <p:tav tm="100000">
                                          <p:val>
                                            <p:strVal val="#ppt_x"/>
                                          </p:val>
                                        </p:tav>
                                      </p:tavLst>
                                    </p:anim>
                                    <p:anim calcmode="lin" valueType="num">
                                      <p:cBhvr additive="base">
                                        <p:cTn id="34" dur="500" fill="hold"/>
                                        <p:tgtEl>
                                          <p:spTgt spid="1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500" fill="hold"/>
                                        <p:tgtEl>
                                          <p:spTgt spid="18"/>
                                        </p:tgtEl>
                                        <p:attrNameLst>
                                          <p:attrName>ppt_x</p:attrName>
                                        </p:attrNameLst>
                                      </p:cBhvr>
                                      <p:tavLst>
                                        <p:tav tm="0">
                                          <p:val>
                                            <p:strVal val="#ppt_x"/>
                                          </p:val>
                                        </p:tav>
                                        <p:tav tm="100000">
                                          <p:val>
                                            <p:strVal val="#ppt_x"/>
                                          </p:val>
                                        </p:tav>
                                      </p:tavLst>
                                    </p:anim>
                                    <p:anim calcmode="lin" valueType="num">
                                      <p:cBhvr additive="base">
                                        <p:cTn id="42" dur="500" fill="hold"/>
                                        <p:tgtEl>
                                          <p:spTgt spid="18"/>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1"/>
                                        </p:tgtEl>
                                        <p:attrNameLst>
                                          <p:attrName>style.visibility</p:attrName>
                                        </p:attrNameLst>
                                      </p:cBhvr>
                                      <p:to>
                                        <p:strVal val="visible"/>
                                      </p:to>
                                    </p:set>
                                    <p:anim calcmode="lin" valueType="num">
                                      <p:cBhvr additive="base">
                                        <p:cTn id="45" dur="500" fill="hold"/>
                                        <p:tgtEl>
                                          <p:spTgt spid="21"/>
                                        </p:tgtEl>
                                        <p:attrNameLst>
                                          <p:attrName>ppt_x</p:attrName>
                                        </p:attrNameLst>
                                      </p:cBhvr>
                                      <p:tavLst>
                                        <p:tav tm="0">
                                          <p:val>
                                            <p:strVal val="#ppt_x"/>
                                          </p:val>
                                        </p:tav>
                                        <p:tav tm="100000">
                                          <p:val>
                                            <p:strVal val="#ppt_x"/>
                                          </p:val>
                                        </p:tav>
                                      </p:tavLst>
                                    </p:anim>
                                    <p:anim calcmode="lin" valueType="num">
                                      <p:cBhvr additive="base">
                                        <p:cTn id="46" dur="500" fill="hold"/>
                                        <p:tgtEl>
                                          <p:spTgt spid="21"/>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additive="base">
                                        <p:cTn id="49" dur="500" fill="hold"/>
                                        <p:tgtEl>
                                          <p:spTgt spid="24"/>
                                        </p:tgtEl>
                                        <p:attrNameLst>
                                          <p:attrName>ppt_x</p:attrName>
                                        </p:attrNameLst>
                                      </p:cBhvr>
                                      <p:tavLst>
                                        <p:tav tm="0">
                                          <p:val>
                                            <p:strVal val="#ppt_x"/>
                                          </p:val>
                                        </p:tav>
                                        <p:tav tm="100000">
                                          <p:val>
                                            <p:strVal val="#ppt_x"/>
                                          </p:val>
                                        </p:tav>
                                      </p:tavLst>
                                    </p:anim>
                                    <p:anim calcmode="lin" valueType="num">
                                      <p:cBhvr additive="base">
                                        <p:cTn id="50" dur="500" fill="hold"/>
                                        <p:tgtEl>
                                          <p:spTgt spid="24"/>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 calcmode="lin" valueType="num">
                                      <p:cBhvr additive="base">
                                        <p:cTn id="53" dur="500" fill="hold"/>
                                        <p:tgtEl>
                                          <p:spTgt spid="32"/>
                                        </p:tgtEl>
                                        <p:attrNameLst>
                                          <p:attrName>ppt_x</p:attrName>
                                        </p:attrNameLst>
                                      </p:cBhvr>
                                      <p:tavLst>
                                        <p:tav tm="0">
                                          <p:val>
                                            <p:strVal val="#ppt_x"/>
                                          </p:val>
                                        </p:tav>
                                        <p:tav tm="100000">
                                          <p:val>
                                            <p:strVal val="#ppt_x"/>
                                          </p:val>
                                        </p:tav>
                                      </p:tavLst>
                                    </p:anim>
                                    <p:anim calcmode="lin" valueType="num">
                                      <p:cBhvr additive="base">
                                        <p:cTn id="54" dur="500" fill="hold"/>
                                        <p:tgtEl>
                                          <p:spTgt spid="3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additive="base">
                                        <p:cTn id="57" dur="500" fill="hold"/>
                                        <p:tgtEl>
                                          <p:spTgt spid="33"/>
                                        </p:tgtEl>
                                        <p:attrNameLst>
                                          <p:attrName>ppt_x</p:attrName>
                                        </p:attrNameLst>
                                      </p:cBhvr>
                                      <p:tavLst>
                                        <p:tav tm="0">
                                          <p:val>
                                            <p:strVal val="#ppt_x"/>
                                          </p:val>
                                        </p:tav>
                                        <p:tav tm="100000">
                                          <p:val>
                                            <p:strVal val="#ppt_x"/>
                                          </p:val>
                                        </p:tav>
                                      </p:tavLst>
                                    </p:anim>
                                    <p:anim calcmode="lin" valueType="num">
                                      <p:cBhvr additive="base">
                                        <p:cTn id="58" dur="500" fill="hold"/>
                                        <p:tgtEl>
                                          <p:spTgt spid="33"/>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34"/>
                                        </p:tgtEl>
                                        <p:attrNameLst>
                                          <p:attrName>style.visibility</p:attrName>
                                        </p:attrNameLst>
                                      </p:cBhvr>
                                      <p:to>
                                        <p:strVal val="visible"/>
                                      </p:to>
                                    </p:set>
                                    <p:anim calcmode="lin" valueType="num">
                                      <p:cBhvr additive="base">
                                        <p:cTn id="61" dur="500" fill="hold"/>
                                        <p:tgtEl>
                                          <p:spTgt spid="34"/>
                                        </p:tgtEl>
                                        <p:attrNameLst>
                                          <p:attrName>ppt_x</p:attrName>
                                        </p:attrNameLst>
                                      </p:cBhvr>
                                      <p:tavLst>
                                        <p:tav tm="0">
                                          <p:val>
                                            <p:strVal val="#ppt_x"/>
                                          </p:val>
                                        </p:tav>
                                        <p:tav tm="100000">
                                          <p:val>
                                            <p:strVal val="#ppt_x"/>
                                          </p:val>
                                        </p:tav>
                                      </p:tavLst>
                                    </p:anim>
                                    <p:anim calcmode="lin" valueType="num">
                                      <p:cBhvr additive="base">
                                        <p:cTn id="62" dur="500" fill="hold"/>
                                        <p:tgtEl>
                                          <p:spTgt spid="34"/>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additive="base">
                                        <p:cTn id="65" dur="500" fill="hold"/>
                                        <p:tgtEl>
                                          <p:spTgt spid="35"/>
                                        </p:tgtEl>
                                        <p:attrNameLst>
                                          <p:attrName>ppt_x</p:attrName>
                                        </p:attrNameLst>
                                      </p:cBhvr>
                                      <p:tavLst>
                                        <p:tav tm="0">
                                          <p:val>
                                            <p:strVal val="#ppt_x"/>
                                          </p:val>
                                        </p:tav>
                                        <p:tav tm="100000">
                                          <p:val>
                                            <p:strVal val="#ppt_x"/>
                                          </p:val>
                                        </p:tav>
                                      </p:tavLst>
                                    </p:anim>
                                    <p:anim calcmode="lin" valueType="num">
                                      <p:cBhvr additive="base">
                                        <p:cTn id="66" dur="500" fill="hold"/>
                                        <p:tgtEl>
                                          <p:spTgt spid="35"/>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36"/>
                                        </p:tgtEl>
                                        <p:attrNameLst>
                                          <p:attrName>style.visibility</p:attrName>
                                        </p:attrNameLst>
                                      </p:cBhvr>
                                      <p:to>
                                        <p:strVal val="visible"/>
                                      </p:to>
                                    </p:set>
                                    <p:anim calcmode="lin" valueType="num">
                                      <p:cBhvr additive="base">
                                        <p:cTn id="69" dur="500" fill="hold"/>
                                        <p:tgtEl>
                                          <p:spTgt spid="36"/>
                                        </p:tgtEl>
                                        <p:attrNameLst>
                                          <p:attrName>ppt_x</p:attrName>
                                        </p:attrNameLst>
                                      </p:cBhvr>
                                      <p:tavLst>
                                        <p:tav tm="0">
                                          <p:val>
                                            <p:strVal val="#ppt_x"/>
                                          </p:val>
                                        </p:tav>
                                        <p:tav tm="100000">
                                          <p:val>
                                            <p:strVal val="#ppt_x"/>
                                          </p:val>
                                        </p:tav>
                                      </p:tavLst>
                                    </p:anim>
                                    <p:anim calcmode="lin" valueType="num">
                                      <p:cBhvr additive="base">
                                        <p:cTn id="70" dur="500" fill="hold"/>
                                        <p:tgtEl>
                                          <p:spTgt spid="36"/>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500" fill="hold"/>
                                        <p:tgtEl>
                                          <p:spTgt spid="38"/>
                                        </p:tgtEl>
                                        <p:attrNameLst>
                                          <p:attrName>ppt_x</p:attrName>
                                        </p:attrNameLst>
                                      </p:cBhvr>
                                      <p:tavLst>
                                        <p:tav tm="0">
                                          <p:val>
                                            <p:strVal val="#ppt_x"/>
                                          </p:val>
                                        </p:tav>
                                        <p:tav tm="100000">
                                          <p:val>
                                            <p:strVal val="#ppt_x"/>
                                          </p:val>
                                        </p:tav>
                                      </p:tavLst>
                                    </p:anim>
                                    <p:anim calcmode="lin" valueType="num">
                                      <p:cBhvr additive="base">
                                        <p:cTn id="78" dur="500" fill="hold"/>
                                        <p:tgtEl>
                                          <p:spTgt spid="38"/>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 calcmode="lin" valueType="num">
                                      <p:cBhvr additive="base">
                                        <p:cTn id="81" dur="500" fill="hold"/>
                                        <p:tgtEl>
                                          <p:spTgt spid="39"/>
                                        </p:tgtEl>
                                        <p:attrNameLst>
                                          <p:attrName>ppt_x</p:attrName>
                                        </p:attrNameLst>
                                      </p:cBhvr>
                                      <p:tavLst>
                                        <p:tav tm="0">
                                          <p:val>
                                            <p:strVal val="#ppt_x"/>
                                          </p:val>
                                        </p:tav>
                                        <p:tav tm="100000">
                                          <p:val>
                                            <p:strVal val="#ppt_x"/>
                                          </p:val>
                                        </p:tav>
                                      </p:tavLst>
                                    </p:anim>
                                    <p:anim calcmode="lin" valueType="num">
                                      <p:cBhvr additive="base">
                                        <p:cTn id="82" dur="500" fill="hold"/>
                                        <p:tgtEl>
                                          <p:spTgt spid="39"/>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40"/>
                                        </p:tgtEl>
                                        <p:attrNameLst>
                                          <p:attrName>style.visibility</p:attrName>
                                        </p:attrNameLst>
                                      </p:cBhvr>
                                      <p:to>
                                        <p:strVal val="visible"/>
                                      </p:to>
                                    </p:set>
                                    <p:anim calcmode="lin" valueType="num">
                                      <p:cBhvr additive="base">
                                        <p:cTn id="85" dur="500" fill="hold"/>
                                        <p:tgtEl>
                                          <p:spTgt spid="40"/>
                                        </p:tgtEl>
                                        <p:attrNameLst>
                                          <p:attrName>ppt_x</p:attrName>
                                        </p:attrNameLst>
                                      </p:cBhvr>
                                      <p:tavLst>
                                        <p:tav tm="0">
                                          <p:val>
                                            <p:strVal val="#ppt_x"/>
                                          </p:val>
                                        </p:tav>
                                        <p:tav tm="100000">
                                          <p:val>
                                            <p:strVal val="#ppt_x"/>
                                          </p:val>
                                        </p:tav>
                                      </p:tavLst>
                                    </p:anim>
                                    <p:anim calcmode="lin" valueType="num">
                                      <p:cBhvr additive="base">
                                        <p:cTn id="86" dur="500" fill="hold"/>
                                        <p:tgtEl>
                                          <p:spTgt spid="40"/>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41"/>
                                        </p:tgtEl>
                                        <p:attrNameLst>
                                          <p:attrName>style.visibility</p:attrName>
                                        </p:attrNameLst>
                                      </p:cBhvr>
                                      <p:to>
                                        <p:strVal val="visible"/>
                                      </p:to>
                                    </p:set>
                                    <p:anim calcmode="lin" valueType="num">
                                      <p:cBhvr additive="base">
                                        <p:cTn id="89" dur="500" fill="hold"/>
                                        <p:tgtEl>
                                          <p:spTgt spid="41"/>
                                        </p:tgtEl>
                                        <p:attrNameLst>
                                          <p:attrName>ppt_x</p:attrName>
                                        </p:attrNameLst>
                                      </p:cBhvr>
                                      <p:tavLst>
                                        <p:tav tm="0">
                                          <p:val>
                                            <p:strVal val="#ppt_x"/>
                                          </p:val>
                                        </p:tav>
                                        <p:tav tm="100000">
                                          <p:val>
                                            <p:strVal val="#ppt_x"/>
                                          </p:val>
                                        </p:tav>
                                      </p:tavLst>
                                    </p:anim>
                                    <p:anim calcmode="lin" valueType="num">
                                      <p:cBhvr additive="base">
                                        <p:cTn id="90" dur="500" fill="hold"/>
                                        <p:tgtEl>
                                          <p:spTgt spid="41"/>
                                        </p:tgtEl>
                                        <p:attrNameLst>
                                          <p:attrName>ppt_y</p:attrName>
                                        </p:attrNameLst>
                                      </p:cBhvr>
                                      <p:tavLst>
                                        <p:tav tm="0">
                                          <p:val>
                                            <p:strVal val="1+#ppt_h/2"/>
                                          </p:val>
                                        </p:tav>
                                        <p:tav tm="100000">
                                          <p:val>
                                            <p:strVal val="#ppt_y"/>
                                          </p:val>
                                        </p:tav>
                                      </p:tavLst>
                                    </p:anim>
                                  </p:childTnLst>
                                </p:cTn>
                              </p:par>
                              <p:par>
                                <p:cTn id="91" presetID="2" presetClass="entr" presetSubtype="4" fill="hold" grpId="0" nodeType="withEffect">
                                  <p:stCondLst>
                                    <p:cond delay="0"/>
                                  </p:stCondLst>
                                  <p:childTnLst>
                                    <p:set>
                                      <p:cBhvr>
                                        <p:cTn id="92" dur="1" fill="hold">
                                          <p:stCondLst>
                                            <p:cond delay="0"/>
                                          </p:stCondLst>
                                        </p:cTn>
                                        <p:tgtEl>
                                          <p:spTgt spid="42"/>
                                        </p:tgtEl>
                                        <p:attrNameLst>
                                          <p:attrName>style.visibility</p:attrName>
                                        </p:attrNameLst>
                                      </p:cBhvr>
                                      <p:to>
                                        <p:strVal val="visible"/>
                                      </p:to>
                                    </p:set>
                                    <p:anim calcmode="lin" valueType="num">
                                      <p:cBhvr additive="base">
                                        <p:cTn id="93" dur="500" fill="hold"/>
                                        <p:tgtEl>
                                          <p:spTgt spid="42"/>
                                        </p:tgtEl>
                                        <p:attrNameLst>
                                          <p:attrName>ppt_x</p:attrName>
                                        </p:attrNameLst>
                                      </p:cBhvr>
                                      <p:tavLst>
                                        <p:tav tm="0">
                                          <p:val>
                                            <p:strVal val="#ppt_x"/>
                                          </p:val>
                                        </p:tav>
                                        <p:tav tm="100000">
                                          <p:val>
                                            <p:strVal val="#ppt_x"/>
                                          </p:val>
                                        </p:tav>
                                      </p:tavLst>
                                    </p:anim>
                                    <p:anim calcmode="lin" valueType="num">
                                      <p:cBhvr additive="base">
                                        <p:cTn id="94" dur="500" fill="hold"/>
                                        <p:tgtEl>
                                          <p:spTgt spid="42"/>
                                        </p:tgtEl>
                                        <p:attrNameLst>
                                          <p:attrName>ppt_y</p:attrName>
                                        </p:attrNameLst>
                                      </p:cBhvr>
                                      <p:tavLst>
                                        <p:tav tm="0">
                                          <p:val>
                                            <p:strVal val="1+#ppt_h/2"/>
                                          </p:val>
                                        </p:tav>
                                        <p:tav tm="100000">
                                          <p:val>
                                            <p:strVal val="#ppt_y"/>
                                          </p:val>
                                        </p:tav>
                                      </p:tavLst>
                                    </p:anim>
                                  </p:childTnLst>
                                </p:cTn>
                              </p:par>
                              <p:par>
                                <p:cTn id="95" presetID="2" presetClass="entr" presetSubtype="4" fill="hold" grpId="0" nodeType="withEffect">
                                  <p:stCondLst>
                                    <p:cond delay="0"/>
                                  </p:stCondLst>
                                  <p:childTnLst>
                                    <p:set>
                                      <p:cBhvr>
                                        <p:cTn id="96" dur="1" fill="hold">
                                          <p:stCondLst>
                                            <p:cond delay="0"/>
                                          </p:stCondLst>
                                        </p:cTn>
                                        <p:tgtEl>
                                          <p:spTgt spid="43"/>
                                        </p:tgtEl>
                                        <p:attrNameLst>
                                          <p:attrName>style.visibility</p:attrName>
                                        </p:attrNameLst>
                                      </p:cBhvr>
                                      <p:to>
                                        <p:strVal val="visible"/>
                                      </p:to>
                                    </p:set>
                                    <p:anim calcmode="lin" valueType="num">
                                      <p:cBhvr additive="base">
                                        <p:cTn id="97" dur="500" fill="hold"/>
                                        <p:tgtEl>
                                          <p:spTgt spid="43"/>
                                        </p:tgtEl>
                                        <p:attrNameLst>
                                          <p:attrName>ppt_x</p:attrName>
                                        </p:attrNameLst>
                                      </p:cBhvr>
                                      <p:tavLst>
                                        <p:tav tm="0">
                                          <p:val>
                                            <p:strVal val="#ppt_x"/>
                                          </p:val>
                                        </p:tav>
                                        <p:tav tm="100000">
                                          <p:val>
                                            <p:strVal val="#ppt_x"/>
                                          </p:val>
                                        </p:tav>
                                      </p:tavLst>
                                    </p:anim>
                                    <p:anim calcmode="lin" valueType="num">
                                      <p:cBhvr additive="base">
                                        <p:cTn id="98" dur="500" fill="hold"/>
                                        <p:tgtEl>
                                          <p:spTgt spid="43"/>
                                        </p:tgtEl>
                                        <p:attrNameLst>
                                          <p:attrName>ppt_y</p:attrName>
                                        </p:attrNameLst>
                                      </p:cBhvr>
                                      <p:tavLst>
                                        <p:tav tm="0">
                                          <p:val>
                                            <p:strVal val="1+#ppt_h/2"/>
                                          </p:val>
                                        </p:tav>
                                        <p:tav tm="100000">
                                          <p:val>
                                            <p:strVal val="#ppt_y"/>
                                          </p:val>
                                        </p:tav>
                                      </p:tavLst>
                                    </p:anim>
                                  </p:childTnLst>
                                </p:cTn>
                              </p:par>
                              <p:par>
                                <p:cTn id="99" presetID="2" presetClass="entr" presetSubtype="4" fill="hold" grpId="0" nodeType="withEffect">
                                  <p:stCondLst>
                                    <p:cond delay="0"/>
                                  </p:stCondLst>
                                  <p:childTnLst>
                                    <p:set>
                                      <p:cBhvr>
                                        <p:cTn id="100" dur="1" fill="hold">
                                          <p:stCondLst>
                                            <p:cond delay="0"/>
                                          </p:stCondLst>
                                        </p:cTn>
                                        <p:tgtEl>
                                          <p:spTgt spid="44"/>
                                        </p:tgtEl>
                                        <p:attrNameLst>
                                          <p:attrName>style.visibility</p:attrName>
                                        </p:attrNameLst>
                                      </p:cBhvr>
                                      <p:to>
                                        <p:strVal val="visible"/>
                                      </p:to>
                                    </p:set>
                                    <p:anim calcmode="lin" valueType="num">
                                      <p:cBhvr additive="base">
                                        <p:cTn id="101" dur="500" fill="hold"/>
                                        <p:tgtEl>
                                          <p:spTgt spid="44"/>
                                        </p:tgtEl>
                                        <p:attrNameLst>
                                          <p:attrName>ppt_x</p:attrName>
                                        </p:attrNameLst>
                                      </p:cBhvr>
                                      <p:tavLst>
                                        <p:tav tm="0">
                                          <p:val>
                                            <p:strVal val="#ppt_x"/>
                                          </p:val>
                                        </p:tav>
                                        <p:tav tm="100000">
                                          <p:val>
                                            <p:strVal val="#ppt_x"/>
                                          </p:val>
                                        </p:tav>
                                      </p:tavLst>
                                    </p:anim>
                                    <p:anim calcmode="lin" valueType="num">
                                      <p:cBhvr additive="base">
                                        <p:cTn id="102" dur="500" fill="hold"/>
                                        <p:tgtEl>
                                          <p:spTgt spid="44"/>
                                        </p:tgtEl>
                                        <p:attrNameLst>
                                          <p:attrName>ppt_y</p:attrName>
                                        </p:attrNameLst>
                                      </p:cBhvr>
                                      <p:tavLst>
                                        <p:tav tm="0">
                                          <p:val>
                                            <p:strVal val="1+#ppt_h/2"/>
                                          </p:val>
                                        </p:tav>
                                        <p:tav tm="100000">
                                          <p:val>
                                            <p:strVal val="#ppt_y"/>
                                          </p:val>
                                        </p:tav>
                                      </p:tavLst>
                                    </p:anim>
                                  </p:childTnLst>
                                </p:cTn>
                              </p:par>
                              <p:par>
                                <p:cTn id="103" presetID="2" presetClass="entr" presetSubtype="4"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 calcmode="lin" valueType="num">
                                      <p:cBhvr additive="base">
                                        <p:cTn id="105" dur="500" fill="hold"/>
                                        <p:tgtEl>
                                          <p:spTgt spid="45"/>
                                        </p:tgtEl>
                                        <p:attrNameLst>
                                          <p:attrName>ppt_x</p:attrName>
                                        </p:attrNameLst>
                                      </p:cBhvr>
                                      <p:tavLst>
                                        <p:tav tm="0">
                                          <p:val>
                                            <p:strVal val="#ppt_x"/>
                                          </p:val>
                                        </p:tav>
                                        <p:tav tm="100000">
                                          <p:val>
                                            <p:strVal val="#ppt_x"/>
                                          </p:val>
                                        </p:tav>
                                      </p:tavLst>
                                    </p:anim>
                                    <p:anim calcmode="lin" valueType="num">
                                      <p:cBhvr additive="base">
                                        <p:cTn id="106" dur="500" fill="hold"/>
                                        <p:tgtEl>
                                          <p:spTgt spid="45"/>
                                        </p:tgtEl>
                                        <p:attrNameLst>
                                          <p:attrName>ppt_y</p:attrName>
                                        </p:attrNameLst>
                                      </p:cBhvr>
                                      <p:tavLst>
                                        <p:tav tm="0">
                                          <p:val>
                                            <p:strVal val="1+#ppt_h/2"/>
                                          </p:val>
                                        </p:tav>
                                        <p:tav tm="100000">
                                          <p:val>
                                            <p:strVal val="#ppt_y"/>
                                          </p:val>
                                        </p:tav>
                                      </p:tavLst>
                                    </p:anim>
                                  </p:childTnLst>
                                </p:cTn>
                              </p:par>
                              <p:par>
                                <p:cTn id="107" presetID="2" presetClass="entr" presetSubtype="4" fill="hold" grpId="0" nodeType="withEffect">
                                  <p:stCondLst>
                                    <p:cond delay="0"/>
                                  </p:stCondLst>
                                  <p:childTnLst>
                                    <p:set>
                                      <p:cBhvr>
                                        <p:cTn id="108" dur="1" fill="hold">
                                          <p:stCondLst>
                                            <p:cond delay="0"/>
                                          </p:stCondLst>
                                        </p:cTn>
                                        <p:tgtEl>
                                          <p:spTgt spid="46"/>
                                        </p:tgtEl>
                                        <p:attrNameLst>
                                          <p:attrName>style.visibility</p:attrName>
                                        </p:attrNameLst>
                                      </p:cBhvr>
                                      <p:to>
                                        <p:strVal val="visible"/>
                                      </p:to>
                                    </p:set>
                                    <p:anim calcmode="lin" valueType="num">
                                      <p:cBhvr additive="base">
                                        <p:cTn id="109" dur="500" fill="hold"/>
                                        <p:tgtEl>
                                          <p:spTgt spid="46"/>
                                        </p:tgtEl>
                                        <p:attrNameLst>
                                          <p:attrName>ppt_x</p:attrName>
                                        </p:attrNameLst>
                                      </p:cBhvr>
                                      <p:tavLst>
                                        <p:tav tm="0">
                                          <p:val>
                                            <p:strVal val="#ppt_x"/>
                                          </p:val>
                                        </p:tav>
                                        <p:tav tm="100000">
                                          <p:val>
                                            <p:strVal val="#ppt_x"/>
                                          </p:val>
                                        </p:tav>
                                      </p:tavLst>
                                    </p:anim>
                                    <p:anim calcmode="lin" valueType="num">
                                      <p:cBhvr additive="base">
                                        <p:cTn id="11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16" presetClass="entr" presetSubtype="21" fill="hold" grpId="0" nodeType="clickEffect">
                                  <p:stCondLst>
                                    <p:cond delay="0"/>
                                  </p:stCondLst>
                                  <p:childTnLst>
                                    <p:set>
                                      <p:cBhvr>
                                        <p:cTn id="114" dur="1" fill="hold">
                                          <p:stCondLst>
                                            <p:cond delay="0"/>
                                          </p:stCondLst>
                                        </p:cTn>
                                        <p:tgtEl>
                                          <p:spTgt spid="27"/>
                                        </p:tgtEl>
                                        <p:attrNameLst>
                                          <p:attrName>style.visibility</p:attrName>
                                        </p:attrNameLst>
                                      </p:cBhvr>
                                      <p:to>
                                        <p:strVal val="visible"/>
                                      </p:to>
                                    </p:set>
                                    <p:animEffect transition="in" filter="barn(inVertical)">
                                      <p:cBhvr>
                                        <p:cTn id="115" dur="500"/>
                                        <p:tgtEl>
                                          <p:spTgt spid="27"/>
                                        </p:tgtEl>
                                      </p:cBhvr>
                                    </p:animEffect>
                                  </p:childTnLst>
                                </p:cTn>
                              </p:par>
                              <p:par>
                                <p:cTn id="116" presetID="16" presetClass="entr" presetSubtype="21" fill="hold" grpId="0" nodeType="withEffect">
                                  <p:stCondLst>
                                    <p:cond delay="0"/>
                                  </p:stCondLst>
                                  <p:childTnLst>
                                    <p:set>
                                      <p:cBhvr>
                                        <p:cTn id="117" dur="1" fill="hold">
                                          <p:stCondLst>
                                            <p:cond delay="0"/>
                                          </p:stCondLst>
                                        </p:cTn>
                                        <p:tgtEl>
                                          <p:spTgt spid="54"/>
                                        </p:tgtEl>
                                        <p:attrNameLst>
                                          <p:attrName>style.visibility</p:attrName>
                                        </p:attrNameLst>
                                      </p:cBhvr>
                                      <p:to>
                                        <p:strVal val="visible"/>
                                      </p:to>
                                    </p:set>
                                    <p:animEffect transition="in" filter="barn(inVertical)">
                                      <p:cBhvr>
                                        <p:cTn id="118" dur="500"/>
                                        <p:tgtEl>
                                          <p:spTgt spid="54"/>
                                        </p:tgtEl>
                                      </p:cBhvr>
                                    </p:animEffect>
                                  </p:childTnLst>
                                </p:cTn>
                              </p:par>
                              <p:par>
                                <p:cTn id="119" presetID="16" presetClass="entr" presetSubtype="21" fill="hold" grpId="0"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barn(inVertical)">
                                      <p:cBhvr>
                                        <p:cTn id="121" dur="500"/>
                                        <p:tgtEl>
                                          <p:spTgt spid="28"/>
                                        </p:tgtEl>
                                      </p:cBhvr>
                                    </p:animEffect>
                                  </p:childTnLst>
                                </p:cTn>
                              </p:par>
                              <p:par>
                                <p:cTn id="122" presetID="16" presetClass="entr" presetSubtype="21"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barn(inVertical)">
                                      <p:cBhvr>
                                        <p:cTn id="124" dur="500"/>
                                        <p:tgtEl>
                                          <p:spTgt spid="55"/>
                                        </p:tgtEl>
                                      </p:cBhvr>
                                    </p:animEffect>
                                  </p:childTnLst>
                                </p:cTn>
                              </p:par>
                              <p:par>
                                <p:cTn id="125" presetID="16" presetClass="entr" presetSubtype="21" fill="hold" nodeType="withEffect">
                                  <p:stCondLst>
                                    <p:cond delay="0"/>
                                  </p:stCondLst>
                                  <p:childTnLst>
                                    <p:set>
                                      <p:cBhvr>
                                        <p:cTn id="126" dur="1" fill="hold">
                                          <p:stCondLst>
                                            <p:cond delay="0"/>
                                          </p:stCondLst>
                                        </p:cTn>
                                        <p:tgtEl>
                                          <p:spTgt spid="56"/>
                                        </p:tgtEl>
                                        <p:attrNameLst>
                                          <p:attrName>style.visibility</p:attrName>
                                        </p:attrNameLst>
                                      </p:cBhvr>
                                      <p:to>
                                        <p:strVal val="visible"/>
                                      </p:to>
                                    </p:set>
                                    <p:animEffect transition="in" filter="barn(inVertical)">
                                      <p:cBhvr>
                                        <p:cTn id="12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p:bldP spid="33" grpId="0" animBg="1"/>
      <p:bldP spid="34" grpId="0" animBg="1"/>
      <p:bldP spid="35" grpId="0"/>
      <p:bldP spid="36" grpId="0"/>
      <p:bldP spid="37" grpId="0"/>
      <p:bldP spid="38" grpId="0"/>
      <p:bldP spid="39" grpId="0"/>
      <p:bldP spid="40" grpId="0"/>
      <p:bldP spid="41" grpId="0"/>
      <p:bldP spid="42" grpId="0"/>
      <p:bldP spid="43" grpId="0"/>
      <p:bldP spid="44" grpId="0"/>
      <p:bldP spid="45" grpId="0"/>
      <p:bldP spid="46" grpId="0"/>
      <p:bldP spid="53" grpId="0" animBg="1"/>
      <p:bldP spid="54" grpId="0"/>
      <p:bldP spid="5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alpha val="0"/>
          </a:schemeClr>
        </a:solidFill>
        <a:effectLst/>
      </p:bgPr>
    </p:bg>
    <p:spTree>
      <p:nvGrpSpPr>
        <p:cNvPr id="1" name=""/>
        <p:cNvGrpSpPr/>
        <p:nvPr/>
      </p:nvGrpSpPr>
      <p:grpSpPr>
        <a:xfrm>
          <a:off x="0" y="0"/>
          <a:ext cx="0" cy="0"/>
          <a:chOff x="0" y="0"/>
          <a:chExt cx="0" cy="0"/>
        </a:xfrm>
      </p:grpSpPr>
      <p:sp>
        <p:nvSpPr>
          <p:cNvPr id="4" name="矩形 3"/>
          <p:cNvSpPr/>
          <p:nvPr/>
        </p:nvSpPr>
        <p:spPr>
          <a:xfrm>
            <a:off x="5400676" y="1564533"/>
            <a:ext cx="5400674" cy="3980133"/>
          </a:xfrm>
          <a:prstGeom prst="rect">
            <a:avLst/>
          </a:prstGeom>
          <a:solidFill>
            <a:srgbClr val="014C8D"/>
          </a:solidFill>
          <a:ln>
            <a:noFill/>
          </a:ln>
        </p:spPr>
        <p:style>
          <a:lnRef idx="2">
            <a:schemeClr val="accent1">
              <a:shade val="50000"/>
            </a:schemeClr>
          </a:lnRef>
          <a:fillRef idx="1">
            <a:schemeClr val="accent1"/>
          </a:fillRef>
          <a:effectRef idx="0">
            <a:schemeClr val="accent1"/>
          </a:effectRef>
          <a:fontRef idx="minor">
            <a:schemeClr val="lt1"/>
          </a:fontRef>
        </p:style>
        <p:txBody>
          <a:bodyPr lIns="102870" tIns="51435" rIns="102870" bIns="51435" rtlCol="0" anchor="ctr"/>
          <a:lstStyle/>
          <a:p>
            <a:pPr algn="ctr"/>
            <a:endParaRPr lang="zh-CN" altLang="en-US" dirty="0"/>
          </a:p>
        </p:txBody>
      </p:sp>
      <p:pic>
        <p:nvPicPr>
          <p:cNvPr id="3075" name="图片 2" descr="iblrak00648723.jpg"/>
          <p:cNvPicPr>
            <a:picLocks noChangeAspect="1"/>
          </p:cNvPicPr>
          <p:nvPr/>
        </p:nvPicPr>
        <p:blipFill>
          <a:blip r:embed="rId1" cstate="print">
            <a:grayscl/>
            <a:extLst>
              <a:ext uri="{28A0092B-C50C-407E-A947-70E740481C1C}">
                <a14:useLocalDpi xmlns:a14="http://schemas.microsoft.com/office/drawing/2010/main" val="0"/>
              </a:ext>
            </a:extLst>
          </a:blip>
          <a:srcRect t="4684"/>
          <a:stretch>
            <a:fillRect/>
          </a:stretch>
        </p:blipFill>
        <p:spPr bwMode="auto">
          <a:xfrm>
            <a:off x="2" y="2097883"/>
            <a:ext cx="5145495" cy="296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Text Box 7"/>
          <p:cNvSpPr txBox="1">
            <a:spLocks noChangeArrowheads="1"/>
          </p:cNvSpPr>
          <p:nvPr/>
        </p:nvSpPr>
        <p:spPr bwMode="auto">
          <a:xfrm>
            <a:off x="5616699" y="2383413"/>
            <a:ext cx="5078254" cy="2144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2860" tIns="51429" rIns="102860" bIns="51429">
            <a:spAutoFit/>
          </a:bodyPr>
          <a:lstStyle>
            <a:lvl1pPr eaLnBrk="0" hangingPunct="0">
              <a:defRPr sz="2000">
                <a:solidFill>
                  <a:schemeClr val="tx1"/>
                </a:solidFill>
                <a:latin typeface="Calibri" panose="020F0502020204030204" pitchFamily="34" charset="0"/>
                <a:ea typeface="宋体" panose="02010600030101010101" pitchFamily="2" charset="-122"/>
              </a:defRPr>
            </a:lvl1pPr>
            <a:lvl2pPr marL="742950" indent="-285750" eaLnBrk="0" hangingPunct="0">
              <a:defRPr sz="2000">
                <a:solidFill>
                  <a:schemeClr val="tx1"/>
                </a:solidFill>
                <a:latin typeface="Calibri" panose="020F0502020204030204" pitchFamily="34" charset="0"/>
                <a:ea typeface="宋体" panose="02010600030101010101" pitchFamily="2" charset="-122"/>
              </a:defRPr>
            </a:lvl2pPr>
            <a:lvl3pPr marL="1143000" indent="-228600" eaLnBrk="0" hangingPunct="0">
              <a:defRPr sz="2000">
                <a:solidFill>
                  <a:schemeClr val="tx1"/>
                </a:solidFill>
                <a:latin typeface="Calibri" panose="020F0502020204030204" pitchFamily="34" charset="0"/>
                <a:ea typeface="宋体" panose="02010600030101010101" pitchFamily="2" charset="-122"/>
              </a:defRPr>
            </a:lvl3pPr>
            <a:lvl4pPr marL="1600200" indent="-228600" eaLnBrk="0" hangingPunct="0">
              <a:defRPr sz="2000">
                <a:solidFill>
                  <a:schemeClr val="tx1"/>
                </a:solidFill>
                <a:latin typeface="Calibri" panose="020F0502020204030204" pitchFamily="34" charset="0"/>
                <a:ea typeface="宋体" panose="02010600030101010101" pitchFamily="2" charset="-122"/>
              </a:defRPr>
            </a:lvl4pPr>
            <a:lvl5pPr eaLnBrk="0" hangingPunct="0">
              <a:defRPr sz="2000">
                <a:solidFill>
                  <a:schemeClr val="tx1"/>
                </a:solidFill>
                <a:latin typeface="Calibri" panose="020F0502020204030204" pitchFamily="34" charset="0"/>
                <a:ea typeface="宋体" panose="02010600030101010101" pitchFamily="2" charset="-122"/>
              </a:defRPr>
            </a:lvl5pPr>
            <a:lvl6pPr marL="25146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6pPr>
            <a:lvl7pPr marL="29718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7pPr>
            <a:lvl8pPr marL="34290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8pPr>
            <a:lvl9pPr marL="3886200" indent="-228600" defTabSz="1028700" eaLnBrk="0" fontAlgn="base" hangingPunct="0">
              <a:spcBef>
                <a:spcPct val="0"/>
              </a:spcBef>
              <a:spcAft>
                <a:spcPct val="0"/>
              </a:spcAft>
              <a:defRPr sz="2000">
                <a:solidFill>
                  <a:schemeClr val="tx1"/>
                </a:solidFill>
                <a:latin typeface="Calibri" panose="020F0502020204030204" pitchFamily="34" charset="0"/>
                <a:ea typeface="宋体" panose="02010600030101010101" pitchFamily="2" charset="-122"/>
              </a:defRPr>
            </a:lvl9pPr>
          </a:lstStyle>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集团组织架构简介</a:t>
            </a:r>
            <a:endParaRPr lang="en-US" altLang="zh-CN" sz="2700" b="1" dirty="0">
              <a:solidFill>
                <a:schemeClr val="accent1">
                  <a:lumMod val="75000"/>
                </a:schemeClr>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bg1"/>
                </a:solidFill>
                <a:latin typeface="微软雅黑" panose="020B0503020204020204" pitchFamily="34" charset="-122"/>
                <a:ea typeface="微软雅黑" panose="020B0503020204020204" pitchFamily="34" charset="-122"/>
              </a:rPr>
              <a:t>人力资源管理制度介绍</a:t>
            </a:r>
            <a:endParaRPr lang="en-US" altLang="zh-CN" sz="2700" b="1" dirty="0">
              <a:solidFill>
                <a:schemeClr val="bg1"/>
              </a:solidFill>
              <a:latin typeface="微软雅黑" panose="020B0503020204020204" pitchFamily="34" charset="-122"/>
              <a:ea typeface="微软雅黑" panose="020B0503020204020204" pitchFamily="34" charset="-122"/>
            </a:endParaRPr>
          </a:p>
          <a:p>
            <a:pPr marL="578485" indent="-578485">
              <a:lnSpc>
                <a:spcPct val="150000"/>
              </a:lnSpc>
              <a:spcBef>
                <a:spcPts val="675"/>
              </a:spcBef>
              <a:buFont typeface="+mj-ea"/>
              <a:buAutoNum type="ea1JpnChsDbPeriod"/>
            </a:pPr>
            <a:r>
              <a:rPr lang="zh-CN" altLang="en-US" sz="2700" b="1" dirty="0">
                <a:solidFill>
                  <a:schemeClr val="accent1">
                    <a:lumMod val="75000"/>
                  </a:schemeClr>
                </a:solidFill>
                <a:latin typeface="微软雅黑" panose="020B0503020204020204" pitchFamily="34" charset="-122"/>
                <a:ea typeface="微软雅黑" panose="020B0503020204020204" pitchFamily="34" charset="-122"/>
              </a:rPr>
              <a:t>内部员工定级说明</a:t>
            </a:r>
            <a:endParaRPr lang="zh-CN" altLang="en-US" sz="27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12" name="标题 1"/>
          <p:cNvSpPr>
            <a:spLocks noGrp="1"/>
          </p:cNvSpPr>
          <p:nvPr>
            <p:ph type="title" idx="4294967295"/>
          </p:nvPr>
        </p:nvSpPr>
        <p:spPr>
          <a:xfrm>
            <a:off x="0" y="2684463"/>
            <a:ext cx="2970213" cy="1597025"/>
          </a:xfrm>
        </p:spPr>
        <p:txBody>
          <a:bodyPr rtlCol="0">
            <a:normAutofit/>
          </a:bodyPr>
          <a:lstStyle/>
          <a:p>
            <a:pPr fontAlgn="auto">
              <a:spcAft>
                <a:spcPts val="0"/>
              </a:spcAft>
              <a:defRPr/>
            </a:pPr>
            <a:r>
              <a:rPr lang="zh-CN" altLang="en-US" sz="5400" dirty="0">
                <a:latin typeface="黑体" panose="02010609060101010101" pitchFamily="2" charset="-122"/>
                <a:ea typeface="黑体" panose="02010609060101010101" pitchFamily="2" charset="-122"/>
              </a:rPr>
              <a:t>目录</a:t>
            </a:r>
            <a:br>
              <a:rPr lang="en-US" altLang="zh-CN" sz="3200" dirty="0">
                <a:latin typeface="黑体" panose="02010609060101010101" pitchFamily="2" charset="-122"/>
                <a:ea typeface="黑体" panose="02010609060101010101" pitchFamily="2" charset="-122"/>
              </a:rPr>
            </a:br>
            <a:r>
              <a:rPr lang="zh-CN" altLang="en-US" sz="3200" dirty="0"/>
              <a:t> </a:t>
            </a:r>
            <a:r>
              <a:rPr lang="en-US" altLang="zh-CN" b="0" dirty="0">
                <a:solidFill>
                  <a:schemeClr val="bg1">
                    <a:lumMod val="50000"/>
                  </a:schemeClr>
                </a:solidFill>
                <a:latin typeface="Impact" panose="020B0806030902050204" pitchFamily="34" charset="0"/>
              </a:rPr>
              <a:t>CONTENTS</a:t>
            </a:r>
            <a:endParaRPr lang="zh-CN" altLang="en-US" b="0" dirty="0">
              <a:solidFill>
                <a:schemeClr val="bg1">
                  <a:lumMod val="50000"/>
                </a:schemeClr>
              </a:solidFill>
              <a:latin typeface="Impact" panose="020B080603090205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800225" y="120015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1.1</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16" name="Text Box 7"/>
          <p:cNvSpPr txBox="1">
            <a:spLocks noChangeArrowheads="1"/>
          </p:cNvSpPr>
          <p:nvPr/>
        </p:nvSpPr>
        <p:spPr bwMode="auto">
          <a:xfrm>
            <a:off x="2700338" y="5530850"/>
            <a:ext cx="6228729" cy="733896"/>
          </a:xfrm>
          <a:prstGeom prst="rect">
            <a:avLst/>
          </a:prstGeom>
          <a:noFill/>
          <a:ln w="9525">
            <a:noFill/>
            <a:miter lim="800000"/>
          </a:ln>
        </p:spPr>
        <p:txBody>
          <a:bodyPr wrap="square">
            <a:spAutoFit/>
          </a:bodyPr>
          <a:lstStyle/>
          <a:p>
            <a:pPr>
              <a:lnSpc>
                <a:spcPct val="150000"/>
              </a:lnSpc>
            </a:pPr>
            <a:r>
              <a:rPr lang="zh-CN" sz="1400" b="1" dirty="0">
                <a:solidFill>
                  <a:schemeClr val="bg1"/>
                </a:solidFill>
                <a:ea typeface="微软雅黑" panose="020B0503020204020204" pitchFamily="34" charset="-122"/>
              </a:rPr>
              <a:t>明确培训目标，服务战略发展         开发人才潜能，提升组织能力</a:t>
            </a:r>
            <a:endParaRPr lang="zh-CN" sz="1400" b="1" dirty="0">
              <a:solidFill>
                <a:schemeClr val="bg1"/>
              </a:solidFill>
              <a:ea typeface="微软雅黑" panose="020B0503020204020204" pitchFamily="34" charset="-122"/>
            </a:endParaRPr>
          </a:p>
          <a:p>
            <a:pPr>
              <a:lnSpc>
                <a:spcPct val="150000"/>
              </a:lnSpc>
            </a:pPr>
            <a:r>
              <a:rPr lang="zh-CN" sz="1400" b="1" dirty="0">
                <a:solidFill>
                  <a:schemeClr val="bg1"/>
                </a:solidFill>
                <a:ea typeface="微软雅黑" panose="020B0503020204020204" pitchFamily="34" charset="-122"/>
              </a:rPr>
              <a:t>加速员工发展，打造人才队伍         优化行为模式，支撑绩效提升</a:t>
            </a:r>
            <a:endParaRPr lang="zh-CN" sz="1400" b="1" dirty="0">
              <a:solidFill>
                <a:schemeClr val="bg1"/>
              </a:solidFill>
              <a:ea typeface="微软雅黑" panose="020B0503020204020204" pitchFamily="34" charset="-122"/>
            </a:endParaRPr>
          </a:p>
        </p:txBody>
      </p:sp>
      <p:graphicFrame>
        <p:nvGraphicFramePr>
          <p:cNvPr id="5" name="图示 4"/>
          <p:cNvGraphicFramePr/>
          <p:nvPr/>
        </p:nvGraphicFramePr>
        <p:xfrm>
          <a:off x="1901478" y="2196719"/>
          <a:ext cx="6667549" cy="397371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1" name="iṩlîďe"/>
          <p:cNvSpPr/>
          <p:nvPr/>
        </p:nvSpPr>
        <p:spPr>
          <a:xfrm rot="1620000">
            <a:off x="2955290" y="2270760"/>
            <a:ext cx="1159510" cy="35560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入职手续</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2" name="iṩlîďe"/>
          <p:cNvSpPr/>
          <p:nvPr/>
        </p:nvSpPr>
        <p:spPr>
          <a:xfrm rot="1500000">
            <a:off x="2076450" y="2784475"/>
            <a:ext cx="1591310" cy="41783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6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证件提交与核查</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iṩlîďe"/>
          <p:cNvSpPr/>
          <p:nvPr/>
        </p:nvSpPr>
        <p:spPr>
          <a:xfrm rot="1080000">
            <a:off x="1924685" y="3648710"/>
            <a:ext cx="1503680" cy="389255"/>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800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3.</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试用与转正</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4" name="iṩlîďe"/>
          <p:cNvSpPr/>
          <p:nvPr/>
        </p:nvSpPr>
        <p:spPr>
          <a:xfrm>
            <a:off x="6681470" y="2691130"/>
            <a:ext cx="1456690" cy="46482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公司内部调动</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5" name="iṩlîďe"/>
          <p:cNvSpPr/>
          <p:nvPr/>
        </p:nvSpPr>
        <p:spPr>
          <a:xfrm>
            <a:off x="6972935" y="3425825"/>
            <a:ext cx="1304925" cy="46482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晋升与降职</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7" name="iṩlîďe"/>
          <p:cNvSpPr/>
          <p:nvPr/>
        </p:nvSpPr>
        <p:spPr>
          <a:xfrm rot="20640000">
            <a:off x="2905760" y="5897245"/>
            <a:ext cx="1560830" cy="38227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1.</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解除劳动合同</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8" name="iṩlîďe"/>
          <p:cNvSpPr/>
          <p:nvPr/>
        </p:nvSpPr>
        <p:spPr>
          <a:xfrm rot="2160000">
            <a:off x="5941695" y="6009640"/>
            <a:ext cx="1221105" cy="408940"/>
          </a:xfrm>
          <a:prstGeom prst="hexagon">
            <a:avLst/>
          </a:prstGeom>
          <a:solidFill>
            <a:srgbClr val="AFC7DC"/>
          </a:solidFill>
          <a:ln w="28575">
            <a:noFill/>
          </a:ln>
          <a:effectLst/>
        </p:spPr>
        <p:style>
          <a:lnRef idx="1">
            <a:schemeClr val="accent1"/>
          </a:lnRef>
          <a:fillRef idx="3">
            <a:schemeClr val="accent1"/>
          </a:fillRef>
          <a:effectRef idx="2">
            <a:schemeClr val="accent1"/>
          </a:effectRef>
          <a:fontRef idx="minor">
            <a:schemeClr val="lt1"/>
          </a:fontRef>
        </p:style>
        <p:txBody>
          <a:bodyPr rtlCol="0" anchor="ctr">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2.</a:t>
            </a:r>
            <a:r>
              <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rPr>
              <a:t>离职手续</a:t>
            </a:r>
            <a:endParaRPr lang="zh-CN" altLang="en-US" sz="1600" dirty="0">
              <a:solidFill>
                <a:schemeClr val="tx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ppt_x"/>
                                          </p:val>
                                        </p:tav>
                                        <p:tav tm="100000">
                                          <p:val>
                                            <p:strVal val="#ppt_x"/>
                                          </p:val>
                                        </p:tav>
                                      </p:tavLst>
                                    </p:anim>
                                    <p:anim calcmode="lin" valueType="num">
                                      <p:cBhvr additive="base">
                                        <p:cTn id="3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ppt_x"/>
                                          </p:val>
                                        </p:tav>
                                        <p:tav tm="100000">
                                          <p:val>
                                            <p:strVal val="#ppt_x"/>
                                          </p:val>
                                        </p:tav>
                                      </p:tavLst>
                                    </p:anim>
                                    <p:anim calcmode="lin" valueType="num">
                                      <p:cBhvr additive="base">
                                        <p:cTn id="4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2" grpId="0" bldLvl="0" animBg="1"/>
      <p:bldP spid="13" grpId="0" bldLvl="0" animBg="1"/>
      <p:bldP spid="14" grpId="0" bldLvl="0" animBg="1"/>
      <p:bldP spid="15" grpId="0" bldLvl="0" animBg="1"/>
      <p:bldP spid="17" grpId="0" bldLvl="0" animBg="1"/>
      <p:bldP spid="1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1.2</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录用、转正</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16" name="Text Box 7"/>
          <p:cNvSpPr txBox="1">
            <a:spLocks noChangeArrowheads="1"/>
          </p:cNvSpPr>
          <p:nvPr/>
        </p:nvSpPr>
        <p:spPr bwMode="auto">
          <a:xfrm>
            <a:off x="2700338" y="5530850"/>
            <a:ext cx="6228729" cy="733896"/>
          </a:xfrm>
          <a:prstGeom prst="rect">
            <a:avLst/>
          </a:prstGeom>
          <a:noFill/>
          <a:ln w="9525">
            <a:noFill/>
            <a:miter lim="800000"/>
          </a:ln>
        </p:spPr>
        <p:txBody>
          <a:bodyPr wrap="square">
            <a:spAutoFit/>
          </a:bodyPr>
          <a:lstStyle/>
          <a:p>
            <a:pPr>
              <a:lnSpc>
                <a:spcPct val="150000"/>
              </a:lnSpc>
            </a:pPr>
            <a:r>
              <a:rPr lang="zh-CN" sz="1400" b="1" dirty="0">
                <a:solidFill>
                  <a:schemeClr val="bg1"/>
                </a:solidFill>
                <a:ea typeface="微软雅黑" panose="020B0503020204020204" pitchFamily="34" charset="-122"/>
              </a:rPr>
              <a:t>明确培训目标，服务战略发展         开发人才潜能，提升组织能力</a:t>
            </a:r>
            <a:endParaRPr lang="zh-CN" sz="1400" b="1" dirty="0">
              <a:solidFill>
                <a:schemeClr val="bg1"/>
              </a:solidFill>
              <a:ea typeface="微软雅黑" panose="020B0503020204020204" pitchFamily="34" charset="-122"/>
            </a:endParaRPr>
          </a:p>
          <a:p>
            <a:pPr>
              <a:lnSpc>
                <a:spcPct val="150000"/>
              </a:lnSpc>
            </a:pPr>
            <a:r>
              <a:rPr lang="zh-CN" sz="1400" b="1" dirty="0">
                <a:solidFill>
                  <a:schemeClr val="bg1"/>
                </a:solidFill>
                <a:ea typeface="微软雅黑" panose="020B0503020204020204" pitchFamily="34" charset="-122"/>
              </a:rPr>
              <a:t>加速员工发展，打造人才队伍         优化行为模式，支撑绩效提升</a:t>
            </a:r>
            <a:endParaRPr lang="zh-CN" sz="1400" b="1" dirty="0">
              <a:solidFill>
                <a:schemeClr val="bg1"/>
              </a:solidFill>
              <a:ea typeface="微软雅黑" panose="020B0503020204020204" pitchFamily="34" charset="-122"/>
            </a:endParaRPr>
          </a:p>
        </p:txBody>
      </p:sp>
      <p:sp>
        <p:nvSpPr>
          <p:cNvPr id="25" name="Rectangle 4"/>
          <p:cNvSpPr>
            <a:spLocks noChangeArrowheads="1"/>
          </p:cNvSpPr>
          <p:nvPr/>
        </p:nvSpPr>
        <p:spPr bwMode="auto">
          <a:xfrm>
            <a:off x="5804535" y="2065020"/>
            <a:ext cx="4685030" cy="1505585"/>
          </a:xfrm>
          <a:prstGeom prst="rect">
            <a:avLst/>
          </a:prstGeom>
          <a:solidFill>
            <a:schemeClr val="bg1"/>
          </a:solidFill>
          <a:ln w="28575">
            <a:solidFill>
              <a:schemeClr val="bg2"/>
            </a:solidFill>
            <a:miter lim="800000"/>
          </a:ln>
        </p:spPr>
        <p:txBody>
          <a:bodyPr anchor="ctr" anchorCtr="0"/>
          <a:lstStyle/>
          <a:p>
            <a:pPr marL="187325" indent="-187325">
              <a:lnSpc>
                <a:spcPct val="120000"/>
              </a:lnSpc>
              <a:spcBef>
                <a:spcPct val="50000"/>
              </a:spcBef>
              <a:buClr>
                <a:schemeClr val="accent1"/>
              </a:buClr>
              <a:buFont typeface="Wingdings" panose="05000000000000000000" pitchFamily="2" charset="2"/>
              <a:buChar char="§"/>
            </a:pPr>
            <a:r>
              <a:rPr sz="1400" dirty="0">
                <a:latin typeface="微软雅黑" panose="020B0503020204020204" pitchFamily="34" charset="-122"/>
                <a:ea typeface="微软雅黑" panose="020B0503020204020204" pitchFamily="34" charset="-122"/>
              </a:rPr>
              <a:t>人力资源中心（部）应在员工入职一个月内集中安排按批次为新员工进行入职培训</a:t>
            </a:r>
            <a:r>
              <a:rPr lang="zh-CN" sz="1400" dirty="0">
                <a:latin typeface="微软雅黑" panose="020B0503020204020204" pitchFamily="34" charset="-122"/>
                <a:ea typeface="微软雅黑" panose="020B0503020204020204" pitchFamily="34" charset="-122"/>
              </a:rPr>
              <a:t>。</a:t>
            </a:r>
            <a:endParaRPr lang="zh-CN" sz="1400" dirty="0">
              <a:latin typeface="微软雅黑" panose="020B0503020204020204" pitchFamily="34" charset="-122"/>
              <a:ea typeface="微软雅黑" panose="020B0503020204020204" pitchFamily="34" charset="-122"/>
            </a:endParaRPr>
          </a:p>
        </p:txBody>
      </p:sp>
      <p:sp>
        <p:nvSpPr>
          <p:cNvPr id="26" name="Rectangle 5"/>
          <p:cNvSpPr>
            <a:spLocks noChangeArrowheads="1"/>
          </p:cNvSpPr>
          <p:nvPr/>
        </p:nvSpPr>
        <p:spPr bwMode="auto">
          <a:xfrm>
            <a:off x="6258199"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入职培训</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7" name="Rectangle 6"/>
          <p:cNvSpPr>
            <a:spLocks noChangeArrowheads="1"/>
          </p:cNvSpPr>
          <p:nvPr/>
        </p:nvSpPr>
        <p:spPr bwMode="auto">
          <a:xfrm>
            <a:off x="234315" y="2065020"/>
            <a:ext cx="4993005" cy="2385060"/>
          </a:xfrm>
          <a:prstGeom prst="rect">
            <a:avLst/>
          </a:prstGeom>
          <a:solidFill>
            <a:schemeClr val="bg1"/>
          </a:solidFill>
          <a:ln w="28575">
            <a:solidFill>
              <a:schemeClr val="bg2"/>
            </a:solidFill>
            <a:miter lim="800000"/>
          </a:ln>
        </p:spPr>
        <p:txBody>
          <a:bodyPr anchor="ctr" anchorCtr="0"/>
          <a:lstStyle/>
          <a:p>
            <a:pPr marL="187325" indent="-187325">
              <a:lnSpc>
                <a:spcPct val="120000"/>
              </a:lnSpc>
              <a:spcBef>
                <a:spcPct val="50000"/>
              </a:spcBef>
              <a:buClr>
                <a:schemeClr val="accent1"/>
              </a:buClr>
              <a:buFont typeface="Wingdings" panose="05000000000000000000" pitchFamily="2" charset="2"/>
              <a:buChar char="§"/>
            </a:pP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三级以上员工报道一周内，应与公司签订一式三份的劳动（劳务）合同，5级及以上员工签订劳动合同后到总部备案。</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人力资源中心（部）收集核对照片、身份证复印件、毕业证复印件、学历证复印件、职称证书及其他证书复印件、退工单或离职证明、体检证明，</a:t>
            </a:r>
            <a:r>
              <a:rPr lang="zh-CN" altLang="en-US" sz="1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填写《</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人力资源会签表</a:t>
            </a:r>
            <a:r>
              <a:rPr lang="zh-CN" altLang="en-US" sz="1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》经审批，正式为新入职员工办理录用手续</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rPr>
              <a:t>、建立该员工的档案，并将新员工带入用人部门，交由用人部门负责人处。有专业资质人员还应提交资质证书原件交公司开据《证件保管收据》后保存，员工离职时，凭借收据领取自已的证书原件。</a:t>
            </a:r>
            <a:endParaRPr lang="zh-CN" altLang="en-US" sz="1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录用</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29" name="Rectangle 4"/>
          <p:cNvSpPr>
            <a:spLocks noChangeArrowheads="1"/>
          </p:cNvSpPr>
          <p:nvPr/>
        </p:nvSpPr>
        <p:spPr bwMode="auto">
          <a:xfrm>
            <a:off x="5805170" y="4449445"/>
            <a:ext cx="4683760" cy="2260600"/>
          </a:xfrm>
          <a:prstGeom prst="rect">
            <a:avLst/>
          </a:prstGeom>
          <a:solidFill>
            <a:schemeClr val="bg1"/>
          </a:solidFill>
          <a:ln w="28575">
            <a:solidFill>
              <a:schemeClr val="bg2"/>
            </a:solidFill>
            <a:miter lim="800000"/>
          </a:ln>
        </p:spPr>
        <p:txBody>
          <a:bodyPr anchor="ctr" anchorCtr="0"/>
          <a:lstStyle/>
          <a:p>
            <a:pPr marL="187325" indent="-187325">
              <a:lnSpc>
                <a:spcPct val="120000"/>
              </a:lnSpc>
              <a:spcBef>
                <a:spcPct val="50000"/>
              </a:spcBef>
              <a:buClr>
                <a:schemeClr val="accent1"/>
              </a:buClr>
              <a:buFont typeface="Wingdings" panose="05000000000000000000" pitchFamily="2" charset="2"/>
              <a:buChar char="§"/>
            </a:pPr>
            <a:r>
              <a:rPr lang="zh-CN" altLang="en-US" sz="1400" dirty="0">
                <a:latin typeface="微软雅黑" panose="020B0503020204020204" pitchFamily="34" charset="-122"/>
                <a:ea typeface="微软雅黑" panose="020B0503020204020204" pitchFamily="34" charset="-122"/>
              </a:rPr>
              <a:t>人力资源中心（部）应会同用人部门对试用期员工进行试用期面谈，并填写</a:t>
            </a:r>
            <a:r>
              <a:rPr lang="zh-CN" altLang="en-US" sz="1400" dirty="0">
                <a:solidFill>
                  <a:srgbClr val="FF0000"/>
                </a:solidFill>
                <a:latin typeface="微软雅黑" panose="020B0503020204020204" pitchFamily="34" charset="-122"/>
                <a:ea typeface="微软雅黑" panose="020B0503020204020204" pitchFamily="34" charset="-122"/>
              </a:rPr>
              <a:t>《试用期面谈表》</a:t>
            </a:r>
            <a:r>
              <a:rPr lang="zh-CN" altLang="en-US" sz="1400" dirty="0">
                <a:latin typeface="微软雅黑" panose="020B0503020204020204" pitchFamily="34" charset="-122"/>
                <a:ea typeface="微软雅黑" panose="020B0503020204020204" pitchFamily="34" charset="-122"/>
              </a:rPr>
              <a:t>。</a:t>
            </a:r>
            <a:endParaRPr lang="zh-CN" altLang="en-US" sz="1400" dirty="0">
              <a:latin typeface="微软雅黑" panose="020B0503020204020204" pitchFamily="34" charset="-122"/>
              <a:ea typeface="微软雅黑" panose="020B0503020204020204" pitchFamily="34" charset="-122"/>
            </a:endParaRPr>
          </a:p>
          <a:p>
            <a:pPr marL="187325" indent="-187325">
              <a:lnSpc>
                <a:spcPct val="120000"/>
              </a:lnSpc>
              <a:spcBef>
                <a:spcPct val="50000"/>
              </a:spcBef>
              <a:buClr>
                <a:schemeClr val="accent1"/>
              </a:buClr>
              <a:buFont typeface="Wingdings" panose="05000000000000000000" pitchFamily="2" charset="2"/>
              <a:buChar char="§"/>
            </a:pPr>
            <a:r>
              <a:rPr lang="zh-CN" altLang="en-US" sz="1400" dirty="0">
                <a:latin typeface="微软雅黑" panose="020B0503020204020204" pitchFamily="34" charset="-122"/>
                <a:ea typeface="微软雅黑" panose="020B0503020204020204" pitchFamily="34" charset="-122"/>
              </a:rPr>
              <a:t>员工试用期满前二十天与用人部门负责人对该员工试用期情况进行考核评估，填写</a:t>
            </a:r>
            <a:r>
              <a:rPr lang="zh-CN" altLang="en-US" sz="1400" dirty="0">
                <a:solidFill>
                  <a:srgbClr val="FF0000"/>
                </a:solidFill>
                <a:latin typeface="微软雅黑" panose="020B0503020204020204" pitchFamily="34" charset="-122"/>
                <a:ea typeface="微软雅黑" panose="020B0503020204020204" pitchFamily="34" charset="-122"/>
              </a:rPr>
              <a:t>《员工试用期转正考核表》</a:t>
            </a:r>
            <a:r>
              <a:rPr lang="zh-CN" altLang="en-US" sz="1400" dirty="0">
                <a:latin typeface="微软雅黑" panose="020B0503020204020204" pitchFamily="34" charset="-122"/>
                <a:ea typeface="微软雅黑" panose="020B0503020204020204" pitchFamily="34" charset="-122"/>
              </a:rPr>
              <a:t>，交人力资源中心（部）审核后报公司领导审批。经审批同意转正的员工由人力资源中心（部）办理转正手续；审批未通过的，由人力资源中心（部）办理与该员工解除合同手续。</a:t>
            </a:r>
            <a:endParaRPr lang="zh-CN" altLang="en-US" sz="1400" dirty="0">
              <a:latin typeface="微软雅黑" panose="020B0503020204020204" pitchFamily="34" charset="-122"/>
              <a:ea typeface="微软雅黑" panose="020B0503020204020204" pitchFamily="34" charset="-122"/>
            </a:endParaRPr>
          </a:p>
          <a:p>
            <a:pPr marL="0" indent="0">
              <a:lnSpc>
                <a:spcPct val="120000"/>
              </a:lnSpc>
              <a:spcBef>
                <a:spcPct val="50000"/>
              </a:spcBef>
              <a:buClr>
                <a:schemeClr val="accent1"/>
              </a:buClr>
              <a:buFont typeface="Wingdings" panose="05000000000000000000" pitchFamily="2" charset="2"/>
              <a:buNone/>
            </a:pPr>
            <a:endParaRPr lang="en-US" altLang="zh-CN" sz="1400" dirty="0">
              <a:latin typeface="微软雅黑" panose="020B0503020204020204" pitchFamily="34" charset="-122"/>
              <a:ea typeface="微软雅黑" panose="020B0503020204020204" pitchFamily="34" charset="-122"/>
            </a:endParaRPr>
          </a:p>
        </p:txBody>
      </p:sp>
      <p:sp>
        <p:nvSpPr>
          <p:cNvPr id="30" name="Rectangle 5"/>
          <p:cNvSpPr>
            <a:spLocks noChangeArrowheads="1"/>
          </p:cNvSpPr>
          <p:nvPr/>
        </p:nvSpPr>
        <p:spPr bwMode="auto">
          <a:xfrm>
            <a:off x="6388100" y="3761740"/>
            <a:ext cx="3517265" cy="39878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员工转正</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31" name="Rectangle 6"/>
          <p:cNvSpPr>
            <a:spLocks noChangeArrowheads="1"/>
          </p:cNvSpPr>
          <p:nvPr/>
        </p:nvSpPr>
        <p:spPr bwMode="auto">
          <a:xfrm>
            <a:off x="234315" y="5086985"/>
            <a:ext cx="4993005" cy="1622425"/>
          </a:xfrm>
          <a:prstGeom prst="rect">
            <a:avLst/>
          </a:prstGeom>
          <a:solidFill>
            <a:schemeClr val="bg1"/>
          </a:solidFill>
          <a:ln w="28575">
            <a:solidFill>
              <a:schemeClr val="bg2"/>
            </a:solidFill>
            <a:miter lim="800000"/>
          </a:ln>
        </p:spPr>
        <p:txBody>
          <a:bodyPr anchor="ctr" anchorCtr="0"/>
          <a:lstStyle/>
          <a:p>
            <a:pPr marL="187325" indent="-187325" algn="l">
              <a:lnSpc>
                <a:spcPct val="120000"/>
              </a:lnSpc>
              <a:spcBef>
                <a:spcPct val="50000"/>
              </a:spcBef>
              <a:buClr>
                <a:schemeClr val="accent1"/>
              </a:buClr>
              <a:buSzTx/>
              <a:buFont typeface="Wingdings" panose="05000000000000000000" pitchFamily="2" charset="2"/>
              <a:buChar char="§"/>
            </a:pPr>
            <a:r>
              <a:rPr sz="1400" dirty="0">
                <a:latin typeface="微软雅黑" panose="020B0503020204020204" pitchFamily="34" charset="-122"/>
                <a:ea typeface="微软雅黑" panose="020B0503020204020204" pitchFamily="34" charset="-122"/>
              </a:rPr>
              <a:t>员工初次合同期三年，其中包括试用期；五级及以上员工初次合同期为三年，其中包括试用期</a:t>
            </a:r>
            <a:r>
              <a:rPr lang="zh-CN" sz="1400" dirty="0">
                <a:latin typeface="微软雅黑" panose="020B0503020204020204" pitchFamily="34" charset="-122"/>
                <a:ea typeface="微软雅黑" panose="020B0503020204020204" pitchFamily="34" charset="-122"/>
              </a:rPr>
              <a:t>。</a:t>
            </a:r>
            <a:endParaRPr lang="zh-CN" sz="1400" dirty="0">
              <a:latin typeface="微软雅黑" panose="020B0503020204020204" pitchFamily="34" charset="-122"/>
              <a:ea typeface="微软雅黑" panose="020B0503020204020204" pitchFamily="34" charset="-122"/>
            </a:endParaRPr>
          </a:p>
          <a:p>
            <a:pPr marL="187325" indent="-187325" algn="l">
              <a:lnSpc>
                <a:spcPct val="120000"/>
              </a:lnSpc>
              <a:spcBef>
                <a:spcPct val="50000"/>
              </a:spcBef>
              <a:buClr>
                <a:schemeClr val="accent1"/>
              </a:buClr>
              <a:buSzTx/>
              <a:buFont typeface="Wingdings" panose="05000000000000000000" pitchFamily="2" charset="2"/>
              <a:buChar char="§"/>
            </a:pPr>
            <a:r>
              <a:rPr lang="zh-CN" sz="1400" dirty="0">
                <a:latin typeface="微软雅黑" panose="020B0503020204020204" pitchFamily="34" charset="-122"/>
                <a:ea typeface="微软雅黑" panose="020B0503020204020204" pitchFamily="34" charset="-122"/>
              </a:rPr>
              <a:t>原则上员工入职一个月内需要签完合同。</a:t>
            </a:r>
            <a:endParaRPr lang="zh-CN" sz="1400" dirty="0">
              <a:latin typeface="微软雅黑" panose="020B0503020204020204" pitchFamily="34" charset="-122"/>
              <a:ea typeface="微软雅黑" panose="020B0503020204020204" pitchFamily="34" charset="-122"/>
            </a:endParaRPr>
          </a:p>
        </p:txBody>
      </p:sp>
      <p:sp>
        <p:nvSpPr>
          <p:cNvPr id="32" name="Rectangle 7"/>
          <p:cNvSpPr>
            <a:spLocks noChangeArrowheads="1"/>
          </p:cNvSpPr>
          <p:nvPr/>
        </p:nvSpPr>
        <p:spPr bwMode="auto">
          <a:xfrm>
            <a:off x="971550" y="4581525"/>
            <a:ext cx="3518535" cy="39878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合同签订</a:t>
            </a:r>
            <a:endPar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pSp>
        <p:nvGrpSpPr>
          <p:cNvPr id="3" name="Group 53"/>
          <p:cNvGrpSpPr/>
          <p:nvPr/>
        </p:nvGrpSpPr>
        <p:grpSpPr bwMode="auto">
          <a:xfrm>
            <a:off x="721995" y="1236345"/>
            <a:ext cx="9186545" cy="113665"/>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22" name="表格 21"/>
          <p:cNvGraphicFramePr>
            <a:graphicFrameLocks noGrp="1"/>
          </p:cNvGraphicFramePr>
          <p:nvPr>
            <p:custDataLst>
              <p:tags r:id="rId1"/>
            </p:custDataLst>
          </p:nvPr>
        </p:nvGraphicFramePr>
        <p:xfrm>
          <a:off x="426720" y="1786890"/>
          <a:ext cx="9743440" cy="4259453"/>
        </p:xfrm>
        <a:graphic>
          <a:graphicData uri="http://schemas.openxmlformats.org/drawingml/2006/table">
            <a:tbl>
              <a:tblPr>
                <a:tableStyleId>{74C1A8A3-306A-4EB7-A6B1-4F7E0EB9C5D6}</a:tableStyleId>
              </a:tblPr>
              <a:tblGrid>
                <a:gridCol w="2138680"/>
                <a:gridCol w="7604760"/>
              </a:tblGrid>
              <a:tr h="83947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合同期限</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marL="0" marR="0" algn="l" defTabSz="914400" rtl="0" eaLnBrk="1" fontAlgn="auto" latinLnBrk="0" hangingPunct="1">
                        <a:lnSpc>
                          <a:spcPct val="130000"/>
                        </a:lnSpc>
                        <a:spcBef>
                          <a:spcPts val="0"/>
                        </a:spcBef>
                        <a:spcAft>
                          <a:spcPts val="0"/>
                        </a:spcAft>
                        <a:buClrTx/>
                        <a:buSzTx/>
                        <a:buFontTx/>
                        <a:buNone/>
                        <a:defRPr/>
                      </a:pP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p>
                      <a:pPr marL="0" marR="0" algn="l" defTabSz="914400" rtl="0" eaLnBrk="1" fontAlgn="auto" latinLnBrk="0" hangingPunct="1">
                        <a:lnSpc>
                          <a:spcPct val="130000"/>
                        </a:lnSpc>
                        <a:spcBef>
                          <a:spcPts val="0"/>
                        </a:spcBef>
                        <a:spcAft>
                          <a:spcPts val="0"/>
                        </a:spcAft>
                        <a:buClrTx/>
                        <a:buSzTx/>
                        <a:buFontTx/>
                        <a:buNone/>
                        <a:defRPr/>
                      </a:pPr>
                      <a:r>
                        <a:rPr lang="zh-CN" altLang="en-US" sz="1400" kern="100" dirty="0">
                          <a:latin typeface="微软雅黑" panose="020B0503020204020204" pitchFamily="34" charset="-122"/>
                          <a:ea typeface="微软雅黑" panose="020B0503020204020204" pitchFamily="34" charset="-122"/>
                          <a:cs typeface="Times New Roman" panose="02020603050405020304"/>
                        </a:rPr>
                        <a:t>合同期限和试用期必须完全按照新劳动合同法中的规定填写。即劳动合同期限三个月以上不满一年的，试用期不得超过一个月;劳动合同期限一年以上不满三年的，试用期不得超过二个月;三年以上固定期限和无固定期限的劳动合同，试用期不得超过六个月。</a:t>
                      </a: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注意合同期限的签订：比如：2009年3月29日至2010年3月28日。</a:t>
                      </a:r>
                      <a:endPar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46736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工资报酬</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50000"/>
                        </a:lnSpc>
                        <a:spcAft>
                          <a:spcPts val="0"/>
                        </a:spcAft>
                      </a:pPr>
                      <a:r>
                        <a:rPr lang="zh-CN" altLang="en-US" sz="1400" kern="100" dirty="0">
                          <a:solidFill>
                            <a:srgbClr val="FF0000"/>
                          </a:solidFill>
                          <a:latin typeface="微软雅黑" panose="020B0503020204020204" pitchFamily="34" charset="-122"/>
                          <a:ea typeface="微软雅黑" panose="020B0503020204020204" pitchFamily="34" charset="-122"/>
                          <a:cs typeface="Times New Roman" panose="02020603050405020304"/>
                        </a:rPr>
                        <a:t>劳动报酬的工资额按照实际情况填写。试用期工资不低于当地最低工资标准。</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560705">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其他情况</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60000"/>
                        </a:lnSpc>
                        <a:spcAft>
                          <a:spcPts val="0"/>
                        </a:spcAft>
                      </a:pPr>
                      <a:r>
                        <a:rPr lang="zh-CN" altLang="en-US" sz="1400" kern="100" dirty="0">
                          <a:latin typeface="微软雅黑" panose="020B0503020204020204" pitchFamily="34" charset="-122"/>
                          <a:ea typeface="微软雅黑" panose="020B0503020204020204" pitchFamily="34" charset="-122"/>
                          <a:cs typeface="Times New Roman" panose="02020603050405020304"/>
                        </a:rPr>
                        <a:t>如有其他待遇或约定请在空白处填写清楚。如没有用斜线划掉。</a:t>
                      </a:r>
                      <a:endParaRPr lang="zh-CN" altLang="en-US" sz="1400"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63881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加盖公章</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gn="l">
                        <a:lnSpc>
                          <a:spcPct val="160000"/>
                        </a:lnSpc>
                        <a:spcAft>
                          <a:spcPts val="0"/>
                        </a:spcAft>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在下方甲方签字盖章处加盖单位公章(只能是单位公章或人力资源部的公章其他章一律无效)，乙方本人签名，其他人不得代为签字，填写签订日期。</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r h="1231900">
                <a:tc>
                  <a:txBody>
                    <a:bodyPr/>
                    <a:lstStyle/>
                    <a:p>
                      <a:pPr algn="ctr">
                        <a:lnSpc>
                          <a:spcPct val="150000"/>
                        </a:lnSpc>
                        <a:spcAft>
                          <a:spcPts val="0"/>
                        </a:spcAft>
                      </a:pPr>
                      <a:r>
                        <a:rPr lang="zh-CN" sz="1400" b="1" kern="100" dirty="0">
                          <a:latin typeface="微软雅黑" panose="020B0503020204020204" pitchFamily="34" charset="-122"/>
                          <a:ea typeface="微软雅黑" panose="020B0503020204020204" pitchFamily="34" charset="-122"/>
                          <a:cs typeface="Times New Roman" panose="02020603050405020304"/>
                        </a:rPr>
                        <a:t>签订要求</a:t>
                      </a:r>
                      <a:endParaRPr lang="zh-CN" sz="1400" b="1" kern="100" dirty="0">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c>
                  <a:txBody>
                    <a:bodyPr/>
                    <a:lstStyle/>
                    <a:p>
                      <a:pPr>
                        <a:lnSpc>
                          <a:spcPts val="2400"/>
                        </a:lnSpc>
                      </a:pP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所有合同必须用</a:t>
                      </a:r>
                      <a:r>
                        <a:rPr lang="zh-CN" altLang="en-US" sz="1800" b="1" kern="100" dirty="0">
                          <a:solidFill>
                            <a:schemeClr val="tx1"/>
                          </a:solidFill>
                          <a:latin typeface="微软雅黑" panose="020B0503020204020204" pitchFamily="34" charset="-122"/>
                          <a:ea typeface="微软雅黑" panose="020B0503020204020204" pitchFamily="34" charset="-122"/>
                          <a:cs typeface="Times New Roman" panose="02020603050405020304"/>
                        </a:rPr>
                        <a:t>黑笔</a:t>
                      </a:r>
                      <a:r>
                        <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rPr>
                        <a:t>填写，字迹清楚，文字简练、准确，不得涂改。加盖单位公章否则无效，甲方为用人单位，写明单位名称、法定代表人、住所地、联系电话（必须是单位固定电话）等，单位名称与所盖章名称完全一致。</a:t>
                      </a:r>
                      <a:endParaRPr lang="zh-CN" altLang="en-US" sz="1400" kern="100" dirty="0">
                        <a:solidFill>
                          <a:schemeClr val="dk1"/>
                        </a:solidFill>
                        <a:latin typeface="微软雅黑" panose="020B0503020204020204" pitchFamily="34" charset="-122"/>
                        <a:ea typeface="微软雅黑" panose="020B0503020204020204" pitchFamily="34" charset="-122"/>
                        <a:cs typeface="Times New Roman" panose="02020603050405020304"/>
                      </a:endParaRPr>
                    </a:p>
                  </a:txBody>
                  <a:tcPr marL="68580" marR="68580" marT="0" marB="0" anchor="ctr"/>
                </a:tc>
              </a:tr>
            </a:tbl>
          </a:graphicData>
        </a:graphic>
      </p:graphicFrame>
      <p:sp>
        <p:nvSpPr>
          <p:cNvPr id="5" name="AutoShape 48"/>
          <p:cNvSpPr>
            <a:spLocks noChangeArrowheads="1"/>
          </p:cNvSpPr>
          <p:nvPr/>
        </p:nvSpPr>
        <p:spPr bwMode="auto">
          <a:xfrm>
            <a:off x="972355" y="529061"/>
            <a:ext cx="9015759" cy="707660"/>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1.3</a:t>
            </a:r>
            <a:r>
              <a:rPr sz="2700" b="1" dirty="0">
                <a:solidFill>
                  <a:schemeClr val="tx2"/>
                </a:solidFill>
                <a:latin typeface="微软雅黑" panose="020B0503020204020204" pitchFamily="34" charset="-122"/>
                <a:ea typeface="微软雅黑" panose="020B0503020204020204" pitchFamily="34" charset="-122"/>
                <a:sym typeface="+mn-ea"/>
              </a:rPr>
              <a:t>人力资源管理制度介绍</a:t>
            </a:r>
            <a:r>
              <a:rPr lang="en-US" sz="2700" b="1" dirty="0">
                <a:solidFill>
                  <a:schemeClr val="tx2"/>
                </a:solidFill>
                <a:latin typeface="微软雅黑" panose="020B0503020204020204" pitchFamily="34" charset="-122"/>
                <a:ea typeface="微软雅黑" panose="020B0503020204020204" pitchFamily="34" charset="-122"/>
                <a:sym typeface="+mn-ea"/>
              </a:rPr>
              <a:t>-</a:t>
            </a:r>
            <a:r>
              <a:rPr lang="zh-CN" altLang="en-US" sz="2700" b="1" dirty="0">
                <a:solidFill>
                  <a:schemeClr val="tx2"/>
                </a:solidFill>
                <a:latin typeface="微软雅黑" panose="020B0503020204020204" pitchFamily="34" charset="-122"/>
                <a:ea typeface="微软雅黑" panose="020B0503020204020204" pitchFamily="34" charset="-122"/>
                <a:sym typeface="+mn-ea"/>
              </a:rPr>
              <a:t>合同签订</a:t>
            </a:r>
            <a:endParaRPr lang="zh-CN" altLang="en-US" sz="2700" b="1" dirty="0">
              <a:solidFill>
                <a:schemeClr val="tx2"/>
              </a:solidFill>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760855" y="120015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2.1</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内容占位符 2"/>
          <p:cNvSpPr>
            <a:spLocks noGrp="1"/>
          </p:cNvSpPr>
          <p:nvPr/>
        </p:nvSpPr>
        <p:spPr>
          <a:xfrm>
            <a:off x="971550" y="1932940"/>
            <a:ext cx="9512935" cy="4867275"/>
          </a:xfrm>
          <a:prstGeom prst="rect">
            <a:avLst/>
          </a:prstGeom>
          <a:noFill/>
          <a:ln w="9525">
            <a:noFill/>
          </a:ln>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365760" marR="0" lvl="0" indent="-36576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考勤时间</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1.1    </a:t>
            </a:r>
            <a:r>
              <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公司的工作时间以公司规定为准</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，午休：</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12</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00</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13</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00</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，每天工作满</a:t>
            </a: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8</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小时。</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集团为一周六天出勤，其中周六出勤计为加班，发放加班费。</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考勤</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2.1    </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员工应每天打卡以记录出勤时间</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2.1.1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员工在上班到达公司后或下班离开岗位前打卡</a:t>
            </a:r>
            <a:r>
              <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2.2     </a:t>
            </a:r>
            <a:r>
              <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员工应准时上下班，不得迟到、早退、旷工；</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2.2.1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未经批准上班推迟到岗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30</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分钟以内视为迟到</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2.2.2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未经批准提前离岗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30</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分钟以内视为早退</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2.2.3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未经批准不在岗</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30</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分钟以上</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小时以内者视为旷工半天，</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4</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小时以上视为旷工一天</a:t>
            </a:r>
            <a:r>
              <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2.2.4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工作时间开始后30分钟至2小时内到班，以事假半天论；2个小时​之外到班以事假1天论；工作时间结束前30分钟至2小时内下班者​，以事假半天论；2个小时之外下班者以事假1天论</a:t>
            </a:r>
            <a:r>
              <a:rPr kumimoji="0" lang="zh-CN" altLang="en-US"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endParaRPr kumimoji="0" lang="en-US" altLang="zh-CN" sz="1600" b="0" i="0" u="none" strike="noStrike" kern="1200" cap="none" spc="0" normalizeH="0" baseline="0" noProof="0" dirty="0">
              <a:ln>
                <a:noFill/>
              </a:ln>
              <a:solidFill>
                <a:schemeClr val="tx1">
                  <a:lumMod val="85000"/>
                  <a:lumOff val="15000"/>
                </a:schemeClr>
              </a:solidFill>
              <a:effectLst/>
              <a:uLnTx/>
              <a:uFillTx/>
              <a:latin typeface="华文楷体" panose="02010600040101010101" pitchFamily="2" charset="-122"/>
              <a:ea typeface="华文楷体" panose="02010600040101010101" pitchFamily="2" charset="-122"/>
              <a:cs typeface="+mn-cs"/>
            </a:endParaRPr>
          </a:p>
          <a:p>
            <a:pPr marL="365760" marR="0" lvl="0" indent="-365760" algn="l" defTabSz="914400" rtl="0" eaLnBrk="1" fontAlgn="auto" latinLnBrk="0" hangingPunct="1">
              <a:lnSpc>
                <a:spcPct val="100000"/>
              </a:lnSpc>
              <a:spcBef>
                <a:spcPct val="20000"/>
              </a:spcBef>
              <a:spcAft>
                <a:spcPts val="0"/>
              </a:spcAft>
              <a:buClr>
                <a:schemeClr val="accent1"/>
              </a:buClr>
              <a:buSzTx/>
              <a:buFont typeface="Wingdings" panose="05000000000000000000" pitchFamily="2" charset="2"/>
              <a:buChar char=""/>
              <a:defRPr/>
            </a:pPr>
            <a:endParaRPr kumimoji="0" lang="zh-CN" altLang="zh-CN" sz="1600" b="0" i="0" u="none" strike="noStrike" kern="1200" cap="none" spc="0" normalizeH="0" baseline="0" noProof="0" dirty="0">
              <a:ln>
                <a:noFill/>
              </a:ln>
              <a:solidFill>
                <a:srgbClr val="FF0000"/>
              </a:solidFill>
              <a:effectLst/>
              <a:uLnTx/>
              <a:uFillTx/>
              <a:latin typeface="华文楷体" panose="02010600040101010101" pitchFamily="2" charset="-122"/>
              <a:ea typeface="华文楷体" panose="0201060004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9">
                                            <p:txEl>
                                              <p:pRg st="0" end="0"/>
                                            </p:txEl>
                                          </p:spTgt>
                                        </p:tgtEl>
                                      </p:cBhvr>
                                    </p:animEffect>
                                    <p:animScale>
                                      <p:cBhvr>
                                        <p:cTn id="7" dur="250" autoRev="1" fill="hold"/>
                                        <p:tgtEl>
                                          <p:spTgt spid="9">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9">
                                            <p:txEl>
                                              <p:pRg st="1" end="1"/>
                                            </p:txEl>
                                          </p:spTgt>
                                        </p:tgtEl>
                                      </p:cBhvr>
                                    </p:animEffect>
                                    <p:animScale>
                                      <p:cBhvr>
                                        <p:cTn id="12" dur="250" autoRev="1" fill="hold"/>
                                        <p:tgtEl>
                                          <p:spTgt spid="9">
                                            <p:txEl>
                                              <p:pRg st="1" end="1"/>
                                            </p:txEl>
                                          </p:spTgt>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9">
                                            <p:txEl>
                                              <p:pRg st="2" end="2"/>
                                            </p:txEl>
                                          </p:spTgt>
                                        </p:tgtEl>
                                      </p:cBhvr>
                                    </p:animEffect>
                                    <p:animScale>
                                      <p:cBhvr>
                                        <p:cTn id="17" dur="250" autoRev="1" fill="hold"/>
                                        <p:tgtEl>
                                          <p:spTgt spid="9">
                                            <p:txEl>
                                              <p:pRg st="2" end="2"/>
                                            </p:txEl>
                                          </p:spTgt>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9">
                                            <p:txEl>
                                              <p:pRg st="3" end="3"/>
                                            </p:txEl>
                                          </p:spTgt>
                                        </p:tgtEl>
                                      </p:cBhvr>
                                    </p:animEffect>
                                    <p:animScale>
                                      <p:cBhvr>
                                        <p:cTn id="22" dur="250" autoRev="1" fill="hold"/>
                                        <p:tgtEl>
                                          <p:spTgt spid="9">
                                            <p:txEl>
                                              <p:pRg st="3" end="3"/>
                                            </p:txEl>
                                          </p:spTgt>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9">
                                            <p:txEl>
                                              <p:pRg st="4" end="4"/>
                                            </p:txEl>
                                          </p:spTgt>
                                        </p:tgtEl>
                                      </p:cBhvr>
                                    </p:animEffect>
                                    <p:animScale>
                                      <p:cBhvr>
                                        <p:cTn id="27" dur="250" autoRev="1" fill="hold"/>
                                        <p:tgtEl>
                                          <p:spTgt spid="9">
                                            <p:txEl>
                                              <p:pRg st="4" end="4"/>
                                            </p:txEl>
                                          </p:spTgt>
                                        </p:tgtEl>
                                      </p:cBhvr>
                                      <p:by x="105000" y="105000"/>
                                    </p:animScale>
                                  </p:childTnLst>
                                </p:cTn>
                              </p:par>
                            </p:childTnLst>
                          </p:cTn>
                        </p:par>
                      </p:childTnLst>
                    </p:cTn>
                  </p:par>
                  <p:par>
                    <p:cTn id="28" fill="hold">
                      <p:stCondLst>
                        <p:cond delay="indefinite"/>
                      </p:stCondLst>
                      <p:childTnLst>
                        <p:par>
                          <p:cTn id="29" fill="hold">
                            <p:stCondLst>
                              <p:cond delay="0"/>
                            </p:stCondLst>
                            <p:childTnLst>
                              <p:par>
                                <p:cTn id="30" presetID="26" presetClass="emph" presetSubtype="0" fill="hold" grpId="0" nodeType="clickEffect">
                                  <p:stCondLst>
                                    <p:cond delay="0"/>
                                  </p:stCondLst>
                                  <p:childTnLst>
                                    <p:animEffect transition="out" filter="fade">
                                      <p:cBhvr>
                                        <p:cTn id="31" dur="500" tmFilter="0, 0; .2, .5; .8, .5; 1, 0"/>
                                        <p:tgtEl>
                                          <p:spTgt spid="9">
                                            <p:txEl>
                                              <p:pRg st="5" end="5"/>
                                            </p:txEl>
                                          </p:spTgt>
                                        </p:tgtEl>
                                      </p:cBhvr>
                                    </p:animEffect>
                                    <p:animScale>
                                      <p:cBhvr>
                                        <p:cTn id="32" dur="250" autoRev="1" fill="hold"/>
                                        <p:tgtEl>
                                          <p:spTgt spid="9">
                                            <p:txEl>
                                              <p:pRg st="5" end="5"/>
                                            </p:txEl>
                                          </p:spTgt>
                                        </p:tgtEl>
                                      </p:cBhvr>
                                      <p:by x="105000" y="105000"/>
                                    </p:animScale>
                                  </p:childTnLst>
                                </p:cTn>
                              </p:par>
                            </p:childTnLst>
                          </p:cTn>
                        </p:par>
                      </p:childTnLst>
                    </p:cTn>
                  </p:par>
                  <p:par>
                    <p:cTn id="33" fill="hold">
                      <p:stCondLst>
                        <p:cond delay="indefinite"/>
                      </p:stCondLst>
                      <p:childTnLst>
                        <p:par>
                          <p:cTn id="34" fill="hold">
                            <p:stCondLst>
                              <p:cond delay="0"/>
                            </p:stCondLst>
                            <p:childTnLst>
                              <p:par>
                                <p:cTn id="35" presetID="26" presetClass="emph" presetSubtype="0" fill="hold" grpId="0" nodeType="clickEffect">
                                  <p:stCondLst>
                                    <p:cond delay="0"/>
                                  </p:stCondLst>
                                  <p:childTnLst>
                                    <p:animEffect transition="out" filter="fade">
                                      <p:cBhvr>
                                        <p:cTn id="36" dur="500" tmFilter="0, 0; .2, .5; .8, .5; 1, 0"/>
                                        <p:tgtEl>
                                          <p:spTgt spid="9">
                                            <p:txEl>
                                              <p:pRg st="6" end="6"/>
                                            </p:txEl>
                                          </p:spTgt>
                                        </p:tgtEl>
                                      </p:cBhvr>
                                    </p:animEffect>
                                    <p:animScale>
                                      <p:cBhvr>
                                        <p:cTn id="37" dur="250" autoRev="1" fill="hold"/>
                                        <p:tgtEl>
                                          <p:spTgt spid="9">
                                            <p:txEl>
                                              <p:pRg st="6" end="6"/>
                                            </p:txEl>
                                          </p:spTgt>
                                        </p:tgtEl>
                                      </p:cBhvr>
                                      <p:by x="105000" y="105000"/>
                                    </p:animScale>
                                  </p:childTnLst>
                                </p:cTn>
                              </p:par>
                            </p:childTnLst>
                          </p:cTn>
                        </p:par>
                      </p:childTnLst>
                    </p:cTn>
                  </p:par>
                  <p:par>
                    <p:cTn id="38" fill="hold">
                      <p:stCondLst>
                        <p:cond delay="indefinite"/>
                      </p:stCondLst>
                      <p:childTnLst>
                        <p:par>
                          <p:cTn id="39" fill="hold">
                            <p:stCondLst>
                              <p:cond delay="0"/>
                            </p:stCondLst>
                            <p:childTnLst>
                              <p:par>
                                <p:cTn id="40" presetID="26" presetClass="emph" presetSubtype="0" fill="hold" grpId="0" nodeType="clickEffect">
                                  <p:stCondLst>
                                    <p:cond delay="0"/>
                                  </p:stCondLst>
                                  <p:childTnLst>
                                    <p:animEffect transition="out" filter="fade">
                                      <p:cBhvr>
                                        <p:cTn id="41" dur="500" tmFilter="0, 0; .2, .5; .8, .5; 1, 0"/>
                                        <p:tgtEl>
                                          <p:spTgt spid="9">
                                            <p:txEl>
                                              <p:pRg st="7" end="7"/>
                                            </p:txEl>
                                          </p:spTgt>
                                        </p:tgtEl>
                                      </p:cBhvr>
                                    </p:animEffect>
                                    <p:animScale>
                                      <p:cBhvr>
                                        <p:cTn id="42" dur="250" autoRev="1" fill="hold"/>
                                        <p:tgtEl>
                                          <p:spTgt spid="9">
                                            <p:txEl>
                                              <p:pRg st="7" end="7"/>
                                            </p:txEl>
                                          </p:spTgt>
                                        </p:tgtEl>
                                      </p:cBhvr>
                                      <p:by x="105000" y="105000"/>
                                    </p:animScale>
                                  </p:childTnLst>
                                </p:cTn>
                              </p:par>
                            </p:childTnLst>
                          </p:cTn>
                        </p:par>
                      </p:childTnLst>
                    </p:cTn>
                  </p:par>
                  <p:par>
                    <p:cTn id="43" fill="hold">
                      <p:stCondLst>
                        <p:cond delay="indefinite"/>
                      </p:stCondLst>
                      <p:childTnLst>
                        <p:par>
                          <p:cTn id="44" fill="hold">
                            <p:stCondLst>
                              <p:cond delay="0"/>
                            </p:stCondLst>
                            <p:childTnLst>
                              <p:par>
                                <p:cTn id="45" presetID="26" presetClass="emph" presetSubtype="0" fill="hold" grpId="0" nodeType="clickEffect">
                                  <p:stCondLst>
                                    <p:cond delay="0"/>
                                  </p:stCondLst>
                                  <p:childTnLst>
                                    <p:animEffect transition="out" filter="fade">
                                      <p:cBhvr>
                                        <p:cTn id="46" dur="500" tmFilter="0, 0; .2, .5; .8, .5; 1, 0"/>
                                        <p:tgtEl>
                                          <p:spTgt spid="9">
                                            <p:txEl>
                                              <p:pRg st="8" end="8"/>
                                            </p:txEl>
                                          </p:spTgt>
                                        </p:tgtEl>
                                      </p:cBhvr>
                                    </p:animEffect>
                                    <p:animScale>
                                      <p:cBhvr>
                                        <p:cTn id="47" dur="250" autoRev="1" fill="hold"/>
                                        <p:tgtEl>
                                          <p:spTgt spid="9">
                                            <p:txEl>
                                              <p:pRg st="8" end="8"/>
                                            </p:txEl>
                                          </p:spTgt>
                                        </p:tgtEl>
                                      </p:cBhvr>
                                      <p:by x="105000" y="105000"/>
                                    </p:animScale>
                                  </p:childTnLst>
                                </p:cTn>
                              </p:par>
                            </p:childTnLst>
                          </p:cTn>
                        </p:par>
                      </p:childTnLst>
                    </p:cTn>
                  </p:par>
                  <p:par>
                    <p:cTn id="48" fill="hold">
                      <p:stCondLst>
                        <p:cond delay="indefinite"/>
                      </p:stCondLst>
                      <p:childTnLst>
                        <p:par>
                          <p:cTn id="49" fill="hold">
                            <p:stCondLst>
                              <p:cond delay="0"/>
                            </p:stCondLst>
                            <p:childTnLst>
                              <p:par>
                                <p:cTn id="50" presetID="26" presetClass="emph" presetSubtype="0" fill="hold" grpId="0" nodeType="clickEffect">
                                  <p:stCondLst>
                                    <p:cond delay="0"/>
                                  </p:stCondLst>
                                  <p:childTnLst>
                                    <p:animEffect transition="out" filter="fade">
                                      <p:cBhvr>
                                        <p:cTn id="51" dur="500" tmFilter="0, 0; .2, .5; .8, .5; 1, 0"/>
                                        <p:tgtEl>
                                          <p:spTgt spid="9">
                                            <p:txEl>
                                              <p:pRg st="9" end="9"/>
                                            </p:txEl>
                                          </p:spTgt>
                                        </p:tgtEl>
                                      </p:cBhvr>
                                    </p:animEffect>
                                    <p:animScale>
                                      <p:cBhvr>
                                        <p:cTn id="52" dur="250" autoRev="1" fill="hold"/>
                                        <p:tgtEl>
                                          <p:spTgt spid="9">
                                            <p:txEl>
                                              <p:pRg st="9" end="9"/>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alpha val="3000"/>
          </a:schemeClr>
        </a:solidFill>
        <a:effectLst/>
      </p:bgPr>
    </p:bg>
    <p:spTree>
      <p:nvGrpSpPr>
        <p:cNvPr id="1" name=""/>
        <p:cNvGrpSpPr/>
        <p:nvPr/>
      </p:nvGrpSpPr>
      <p:grpSpPr>
        <a:xfrm>
          <a:off x="0" y="0"/>
          <a:ext cx="0" cy="0"/>
          <a:chOff x="0" y="0"/>
          <a:chExt cx="0" cy="0"/>
        </a:xfrm>
      </p:grpSpPr>
      <p:graphicFrame>
        <p:nvGraphicFramePr>
          <p:cNvPr id="6" name="图示 5"/>
          <p:cNvGraphicFramePr/>
          <p:nvPr/>
        </p:nvGraphicFramePr>
        <p:xfrm>
          <a:off x="1760855" y="1200150"/>
          <a:ext cx="7200900" cy="480060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grpSp>
        <p:nvGrpSpPr>
          <p:cNvPr id="2" name="组合 8"/>
          <p:cNvGrpSpPr/>
          <p:nvPr/>
        </p:nvGrpSpPr>
        <p:grpSpPr>
          <a:xfrm>
            <a:off x="721966" y="523981"/>
            <a:ext cx="9186773" cy="825635"/>
            <a:chOff x="611188" y="499029"/>
            <a:chExt cx="7777162" cy="786319"/>
          </a:xfrm>
        </p:grpSpPr>
        <p:sp>
          <p:nvSpPr>
            <p:cNvPr id="4" name="AutoShape 48"/>
            <p:cNvSpPr>
              <a:spLocks noChangeArrowheads="1"/>
            </p:cNvSpPr>
            <p:nvPr/>
          </p:nvSpPr>
          <p:spPr bwMode="auto">
            <a:xfrm>
              <a:off x="755962" y="499029"/>
              <a:ext cx="7632388" cy="673962"/>
            </a:xfrm>
            <a:prstGeom prst="flowChartProcess">
              <a:avLst/>
            </a:prstGeom>
            <a:solidFill>
              <a:srgbClr val="C9CCD5">
                <a:alpha val="50195"/>
              </a:srgbClr>
            </a:solidFill>
            <a:ln>
              <a:noFill/>
            </a:ln>
            <a:effectLst>
              <a:outerShdw dist="107763" dir="2700000" algn="ctr" rotWithShape="0">
                <a:schemeClr val="bg2">
                  <a:alpha val="50000"/>
                </a:schemeClr>
              </a:outerShdw>
            </a:effectLst>
            <a:extLs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sz="2700" b="1" dirty="0">
                  <a:solidFill>
                    <a:schemeClr val="tx2"/>
                  </a:solidFill>
                  <a:latin typeface="微软雅黑" panose="020B0503020204020204" pitchFamily="34" charset="-122"/>
                  <a:ea typeface="微软雅黑" panose="020B0503020204020204" pitchFamily="34" charset="-122"/>
                </a:rPr>
                <a:t>2.2</a:t>
              </a:r>
              <a:r>
                <a:rPr sz="2800" b="1" dirty="0">
                  <a:solidFill>
                    <a:schemeClr val="tx2"/>
                  </a:solidFill>
                  <a:latin typeface="微软雅黑" panose="020B0503020204020204" pitchFamily="34" charset="-122"/>
                  <a:ea typeface="微软雅黑" panose="020B0503020204020204" pitchFamily="34" charset="-122"/>
                </a:rPr>
                <a:t>人力资源管理制度介绍</a:t>
              </a:r>
              <a:r>
                <a:rPr lang="en-US" sz="2800" b="1" dirty="0">
                  <a:solidFill>
                    <a:schemeClr val="tx2"/>
                  </a:solidFill>
                  <a:latin typeface="微软雅黑" panose="020B0503020204020204" pitchFamily="34" charset="-122"/>
                  <a:ea typeface="微软雅黑" panose="020B0503020204020204" pitchFamily="34" charset="-122"/>
                </a:rPr>
                <a:t>-</a:t>
              </a:r>
              <a:r>
                <a:rPr lang="zh-CN" altLang="en-US" sz="2800" b="1" dirty="0">
                  <a:solidFill>
                    <a:schemeClr val="tx2"/>
                  </a:solidFill>
                  <a:latin typeface="微软雅黑" panose="020B0503020204020204" pitchFamily="34" charset="-122"/>
                  <a:ea typeface="微软雅黑" panose="020B0503020204020204" pitchFamily="34" charset="-122"/>
                </a:rPr>
                <a:t>人力资源部</a:t>
              </a:r>
              <a:endParaRPr lang="zh-CN" altLang="en-US" sz="2800" b="1" dirty="0">
                <a:solidFill>
                  <a:schemeClr val="tx2"/>
                </a:solidFill>
                <a:latin typeface="微软雅黑" panose="020B0503020204020204" pitchFamily="34" charset="-122"/>
                <a:ea typeface="微软雅黑" panose="020B0503020204020204" pitchFamily="34" charset="-122"/>
              </a:endParaRPr>
            </a:p>
          </p:txBody>
        </p:sp>
        <p:grpSp>
          <p:nvGrpSpPr>
            <p:cNvPr id="3" name="Group 53"/>
            <p:cNvGrpSpPr/>
            <p:nvPr/>
          </p:nvGrpSpPr>
          <p:grpSpPr bwMode="auto">
            <a:xfrm>
              <a:off x="611188" y="1177342"/>
              <a:ext cx="7777162" cy="108006"/>
              <a:chOff x="0" y="0"/>
              <a:chExt cx="12248" cy="170"/>
            </a:xfrm>
          </p:grpSpPr>
          <p:sp>
            <p:nvSpPr>
              <p:cNvPr id="7" name="Oval 7"/>
              <p:cNvSpPr>
                <a:spLocks noChangeArrowheads="1"/>
              </p:cNvSpPr>
              <p:nvPr/>
            </p:nvSpPr>
            <p:spPr bwMode="auto">
              <a:xfrm flipV="1">
                <a:off x="0" y="0"/>
                <a:ext cx="169" cy="170"/>
              </a:xfrm>
              <a:prstGeom prst="ellipse">
                <a:avLst/>
              </a:prstGeom>
              <a:solidFill>
                <a:srgbClr val="04388E"/>
              </a:solid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a:p>
            </p:txBody>
          </p:sp>
          <p:sp>
            <p:nvSpPr>
              <p:cNvPr id="8" name="Line 8"/>
              <p:cNvSpPr>
                <a:spLocks noChangeShapeType="1"/>
              </p:cNvSpPr>
              <p:nvPr/>
            </p:nvSpPr>
            <p:spPr bwMode="auto">
              <a:xfrm>
                <a:off x="122" y="83"/>
                <a:ext cx="12127" cy="2"/>
              </a:xfrm>
              <a:prstGeom prst="line">
                <a:avLst/>
              </a:prstGeom>
              <a:noFill/>
              <a:ln w="22225">
                <a:solidFill>
                  <a:srgbClr val="04388E"/>
                </a:solidFill>
                <a:round/>
              </a:ln>
              <a:extLst>
                <a:ext uri="{909E8E84-426E-40DD-AFC4-6F175D3DCCD1}">
                  <a14:hiddenFill xmlns:a14="http://schemas.microsoft.com/office/drawing/2010/main">
                    <a:noFill/>
                  </a14:hiddenFill>
                </a:ext>
              </a:extLst>
            </p:spPr>
            <p:txBody>
              <a:bodyPr/>
              <a:lstStyle/>
              <a:p>
                <a:endParaRPr lang="zh-CN" altLang="en-US"/>
              </a:p>
            </p:txBody>
          </p:sp>
        </p:grpSp>
      </p:grpSp>
      <p:sp>
        <p:nvSpPr>
          <p:cNvPr id="28" name="Rectangle 7"/>
          <p:cNvSpPr>
            <a:spLocks noChangeArrowheads="1"/>
          </p:cNvSpPr>
          <p:nvPr/>
        </p:nvSpPr>
        <p:spPr bwMode="auto">
          <a:xfrm>
            <a:off x="971272" y="1534056"/>
            <a:ext cx="3517705" cy="398660"/>
          </a:xfrm>
          <a:prstGeom prst="rect">
            <a:avLst/>
          </a:prstGeom>
        </p:spPr>
        <p:style>
          <a:lnRef idx="1">
            <a:schemeClr val="accent1"/>
          </a:lnRef>
          <a:fillRef idx="3">
            <a:schemeClr val="accent1"/>
          </a:fillRef>
          <a:effectRef idx="2">
            <a:schemeClr val="accent1"/>
          </a:effectRef>
          <a:fontRef idx="minor">
            <a:schemeClr val="lt1"/>
          </a:fontRef>
        </p:style>
        <p:txBody>
          <a:bodyPr wrap="none" anchor="ctr"/>
          <a:lstStyle/>
          <a:p>
            <a:pPr algn="ctr">
              <a:spcBef>
                <a:spcPct val="50000"/>
              </a:spcBef>
            </a:pPr>
            <a:r>
              <a:rPr lang="zh-CN" altLang="en-US"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人事管理制度</a:t>
            </a:r>
            <a:r>
              <a:rPr lang="en-US"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a:t>
            </a:r>
            <a:r>
              <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rPr>
              <a:t>考勤</a:t>
            </a:r>
            <a:endParaRPr lang="zh-CN" altLang="zh-CN" b="1" dirty="0">
              <a:solidFill>
                <a:schemeClr val="bg1"/>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 name="内容占位符 2"/>
          <p:cNvSpPr>
            <a:spLocks noGrp="1"/>
          </p:cNvSpPr>
          <p:nvPr/>
        </p:nvSpPr>
        <p:spPr bwMode="auto">
          <a:xfrm>
            <a:off x="1062355" y="2099310"/>
            <a:ext cx="8152128" cy="4867275"/>
          </a:xfrm>
          <a:prstGeom prst="rect">
            <a:avLst/>
          </a:prstGeom>
          <a:noFill/>
          <a:ln w="9525">
            <a:noFill/>
          </a:ln>
          <a:effectLst/>
          <a:scene3d>
            <a:camera prst="orthographicFront"/>
            <a:lightRig rig="balanced" dir="t"/>
          </a:scene3d>
          <a:sp3d prstMaterial="plastic"/>
        </p:spPr>
        <p:txBody>
          <a:bodyPr vert="horz" wrap="square" lIns="91440" tIns="45720" rIns="91440" bIns="45720" numCol="1" rtlCol="0" anchor="t" anchorCtr="0" compatLnSpc="1"/>
          <a:lstStyle>
            <a:lvl1pPr marL="365125" indent="-365125" algn="l" rtl="0" eaLnBrk="0" fontAlgn="base" hangingPunct="0">
              <a:spcBef>
                <a:spcPct val="20000"/>
              </a:spcBef>
              <a:spcAft>
                <a:spcPct val="0"/>
              </a:spcAft>
              <a:buClr>
                <a:schemeClr val="accent1"/>
              </a:buClr>
              <a:buFont typeface="Wingdings" panose="05000000000000000000" pitchFamily="2" charset="2"/>
              <a:buChar char=""/>
              <a:defRPr sz="2400" kern="1200">
                <a:solidFill>
                  <a:srgbClr val="262626"/>
                </a:solidFill>
                <a:latin typeface="+mn-lt"/>
                <a:ea typeface="+mn-ea"/>
                <a:cs typeface="+mn-cs"/>
              </a:defRPr>
            </a:lvl1pPr>
            <a:lvl2pPr marL="776605" indent="-365125" algn="l" rtl="0" eaLnBrk="0" fontAlgn="base" hangingPunct="0">
              <a:spcBef>
                <a:spcPct val="20000"/>
              </a:spcBef>
              <a:spcAft>
                <a:spcPct val="0"/>
              </a:spcAft>
              <a:buClr>
                <a:schemeClr val="accent1"/>
              </a:buClr>
              <a:buFont typeface="Wingdings" panose="05000000000000000000" pitchFamily="2" charset="2"/>
              <a:buChar char=""/>
              <a:defRPr sz="2200" kern="1200">
                <a:solidFill>
                  <a:srgbClr val="262626"/>
                </a:solidFill>
                <a:latin typeface="+mn-lt"/>
                <a:ea typeface="+mn-ea"/>
                <a:cs typeface="+mn-cs"/>
              </a:defRPr>
            </a:lvl2pPr>
            <a:lvl3pPr marL="1143000" indent="-365125" algn="l" rtl="0" eaLnBrk="0" fontAlgn="base" hangingPunct="0">
              <a:spcBef>
                <a:spcPct val="20000"/>
              </a:spcBef>
              <a:spcAft>
                <a:spcPct val="0"/>
              </a:spcAft>
              <a:buClr>
                <a:schemeClr val="accent1"/>
              </a:buClr>
              <a:buFont typeface="Wingdings" panose="05000000000000000000" pitchFamily="2" charset="2"/>
              <a:buChar char=""/>
              <a:defRPr sz="2000" kern="1200">
                <a:solidFill>
                  <a:srgbClr val="262626"/>
                </a:solidFill>
                <a:latin typeface="+mn-lt"/>
                <a:ea typeface="+mn-ea"/>
                <a:cs typeface="+mn-cs"/>
              </a:defRPr>
            </a:lvl3pPr>
            <a:lvl4pPr marL="1508125" indent="-319405" algn="l" rtl="0" eaLnBrk="0" fontAlgn="base" hangingPunct="0">
              <a:spcBef>
                <a:spcPct val="20000"/>
              </a:spcBef>
              <a:spcAft>
                <a:spcPct val="0"/>
              </a:spcAft>
              <a:buClr>
                <a:schemeClr val="accent1"/>
              </a:buClr>
              <a:buFont typeface="Wingdings" panose="05000000000000000000" pitchFamily="2" charset="2"/>
              <a:buChar char=""/>
              <a:defRPr kern="1200">
                <a:solidFill>
                  <a:srgbClr val="262626"/>
                </a:solidFill>
                <a:latin typeface="+mn-lt"/>
                <a:ea typeface="+mn-ea"/>
                <a:cs typeface="+mn-cs"/>
              </a:defRPr>
            </a:lvl4pPr>
            <a:lvl5pPr marL="1828800" indent="-319405" algn="l" rtl="0" eaLnBrk="0" fontAlgn="base" hangingPunct="0">
              <a:spcBef>
                <a:spcPct val="20000"/>
              </a:spcBef>
              <a:spcAft>
                <a:spcPct val="0"/>
              </a:spcAft>
              <a:buClr>
                <a:schemeClr val="accent1"/>
              </a:buClr>
              <a:buFont typeface="Wingdings" panose="05000000000000000000" pitchFamily="2" charset="2"/>
              <a:buChar char=""/>
              <a:defRPr sz="1600" kern="1200">
                <a:solidFill>
                  <a:srgbClr val="262626"/>
                </a:solidFill>
                <a:latin typeface="+mn-lt"/>
                <a:ea typeface="+mn-ea"/>
                <a:cs typeface="+mn-cs"/>
              </a:defRPr>
            </a:lvl5pPr>
            <a:lvl6pPr marL="214884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anose="05000000000000000000" pitchFamily="2" charset="2"/>
              <a:buChar char=""/>
              <a:defRPr sz="1400" kern="1200">
                <a:solidFill>
                  <a:schemeClr val="tx1"/>
                </a:solidFill>
                <a:latin typeface="+mn-lt"/>
                <a:ea typeface="+mn-ea"/>
                <a:cs typeface="+mn-cs"/>
              </a:defRPr>
            </a:lvl9pPr>
          </a:lstStyle>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考勤管理制度</a:t>
            </a:r>
            <a:r>
              <a:rPr kumimoji="0" lang="en-US" altLang="zh-CN"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考勤</a:t>
            </a:r>
            <a:endParaRPr kumimoji="0" lang="zh-CN"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en-US" altLang="zh-CN" sz="1600"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2.2.5 </a:t>
            </a:r>
            <a:r>
              <a:rPr kumimoji="0" lang="en-US" altLang="zh-CN"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员工当月上下班迟到累积不得超过三次；</a:t>
            </a:r>
            <a:endParaRPr kumimoji="0" lang="zh-CN" altLang="en-US" sz="1600" b="0" i="0" u="none" strike="noStrike" kern="1200" cap="none" spc="0" normalizeH="0" baseline="0" noProof="0" dirty="0">
              <a:ln>
                <a:noFill/>
              </a:ln>
              <a:gradFill>
                <a:gsLst>
                  <a:gs pos="0">
                    <a:srgbClr val="FE4444"/>
                  </a:gs>
                  <a:gs pos="100000">
                    <a:srgbClr val="832B2B"/>
                  </a:gs>
                </a:gsLst>
                <a:lin scaled="0"/>
              </a:gra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2.2.6</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员工忘打卡，应填写相关表格​让上级领导签字后交于人力资源，​一个月忘打卡累积次数不得超过三次，一天为两次打卡时间；</a:t>
            </a:r>
            <a:endParaRPr kumimoji="0" lang="zh-CN" altLang="zh-CN"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2.2.7  没有请假手续休假的，公司对当事人予以旷工处理；</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2.2.8  凡旷工连续三天或全年累计达到七天者，公司有权予以严重违纪辞退，解除劳动合同并不作任何经济赔偿；</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2.3    公司人力资源每月对考勤进行汇总，并根据月考勤核算员工工资</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2.4    </a:t>
            </a: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五级以上（含5级）员工实行弹性工作制，应按照规定做好考勤及出勤记录；</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2.5    未经请假或假满未经续假而擅自不到岗，也根据实际缺勤天数按旷工处理；</a:t>
            </a:r>
            <a:endPar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r>
              <a:rPr kumimoji="0" lang="zh-CN" altLang="en-US" sz="16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2.6    </a:t>
            </a:r>
            <a:r>
              <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员工在年内的考勤记录将作为年终考核的依据。</a:t>
            </a: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65760" marR="0" lvl="0" indent="-365760" algn="l" defTabSz="914400" rtl="0" eaLnBrk="1" fontAlgn="auto" latinLnBrk="0" hangingPunct="1">
              <a:lnSpc>
                <a:spcPct val="150000"/>
              </a:lnSpc>
              <a:spcBef>
                <a:spcPct val="20000"/>
              </a:spcBef>
              <a:spcAft>
                <a:spcPts val="0"/>
              </a:spcAft>
              <a:buClr>
                <a:schemeClr val="accent1"/>
              </a:buClr>
              <a:buSzTx/>
              <a:buFont typeface="Wingdings" panose="05000000000000000000" pitchFamily="2" charset="2"/>
              <a:buChar char=""/>
              <a:defRPr/>
            </a:pPr>
            <a:endParaRPr kumimoji="0" lang="zh-CN" altLang="en-US" sz="1600" b="0" i="0" u="none" strike="noStrike" kern="1200" cap="none" spc="0" normalizeH="0" baseline="0" noProof="0" dirty="0">
              <a:ln>
                <a:noFill/>
              </a:ln>
              <a:solidFill>
                <a:srgbClr val="FF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TABLE_BEAUTIFY" val="smartTable{40e64755-7890-4657-b2f9-5e3b5763c76b}"/>
</p:tagLst>
</file>

<file path=ppt/tags/tag2.xml><?xml version="1.0" encoding="utf-8"?>
<p:tagLst xmlns:p="http://schemas.openxmlformats.org/presentationml/2006/main">
  <p:tag name="KSO_WM_UNIT_TABLE_BEAUTIFY" val="smartTable{ff80b5a6-6871-4279-b4b2-99e7e0d556ca}"/>
</p:tagLst>
</file>

<file path=ppt/tags/tag3.xml><?xml version="1.0" encoding="utf-8"?>
<p:tagLst xmlns:p="http://schemas.openxmlformats.org/presentationml/2006/main">
  <p:tag name="KSO_WM_UNIT_TABLE_BEAUTIFY" val="smartTable{ff80b5a6-6871-4279-b4b2-99e7e0d556ca}"/>
</p:tagLst>
</file>

<file path=ppt/tags/tag4.xml><?xml version="1.0" encoding="utf-8"?>
<p:tagLst xmlns:p="http://schemas.openxmlformats.org/presentationml/2006/main">
  <p:tag name="KSO_WM_UNIT_TABLE_BEAUTIFY" val="smartTable{40e64755-7890-4657-b2f9-5e3b5763c76b}"/>
</p:tagLst>
</file>

<file path=ppt/tags/tag5.xml><?xml version="1.0" encoding="utf-8"?>
<p:tagLst xmlns:p="http://schemas.openxmlformats.org/presentationml/2006/main">
  <p:tag name="KSO_WM_UNIT_TABLE_BEAUTIFY" val="smartTable{40e64755-7890-4657-b2f9-5e3b5763c76b}"/>
</p:tagLst>
</file>

<file path=ppt/tags/tag6.xml><?xml version="1.0" encoding="utf-8"?>
<p:tagLst xmlns:p="http://schemas.openxmlformats.org/presentationml/2006/main">
  <p:tag name="KSO_WM_UNIT_TABLE_BEAUTIFY" val="smartTable{9ffc9a26-6e5b-4a91-bff2-ebf7807aac90}"/>
</p:tagLst>
</file>

<file path=ppt/theme/theme1.xml><?xml version="1.0" encoding="utf-8"?>
<a:theme xmlns:a="http://schemas.openxmlformats.org/drawingml/2006/main" name="Office 主题​​">
  <a:themeElements>
    <a:clrScheme name="龙腾四海">
      <a:dk1>
        <a:sysClr val="windowText" lastClr="000000"/>
      </a:dk1>
      <a:lt1>
        <a:sysClr val="window" lastClr="FFFFFF"/>
      </a:lt1>
      <a:dk2>
        <a:srgbClr val="001B36"/>
      </a:dk2>
      <a:lt2>
        <a:srgbClr val="EDF8FE"/>
      </a:lt2>
      <a:accent1>
        <a:srgbClr val="477AB1"/>
      </a:accent1>
      <a:accent2>
        <a:srgbClr val="51848E"/>
      </a:accent2>
      <a:accent3>
        <a:srgbClr val="7B9B57"/>
      </a:accent3>
      <a:accent4>
        <a:srgbClr val="8B8D8C"/>
      </a:accent4>
      <a:accent5>
        <a:srgbClr val="8B7396"/>
      </a:accent5>
      <a:accent6>
        <a:srgbClr val="E89A53"/>
      </a:accent6>
      <a:hlink>
        <a:srgbClr val="0080FF"/>
      </a:hlink>
      <a:folHlink>
        <a:srgbClr val="FF00F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8505</Words>
  <Application>WPS 演示</Application>
  <PresentationFormat>自定义</PresentationFormat>
  <Paragraphs>614</Paragraphs>
  <Slides>26</Slides>
  <Notes>25</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4</vt:i4>
      </vt:variant>
      <vt:variant>
        <vt:lpstr>幻灯片标题</vt:lpstr>
      </vt:variant>
      <vt:variant>
        <vt:i4>26</vt:i4>
      </vt:variant>
    </vt:vector>
  </HeadingPairs>
  <TitlesOfParts>
    <vt:vector size="47" baseType="lpstr">
      <vt:lpstr>Arial</vt:lpstr>
      <vt:lpstr>宋体</vt:lpstr>
      <vt:lpstr>Wingdings</vt:lpstr>
      <vt:lpstr>Calibri</vt:lpstr>
      <vt:lpstr>Impact</vt:lpstr>
      <vt:lpstr>微软雅黑</vt:lpstr>
      <vt:lpstr>Tahoma</vt:lpstr>
      <vt:lpstr>黑体</vt:lpstr>
      <vt:lpstr>Arial Unicode MS</vt:lpstr>
      <vt:lpstr>Times New Roman</vt:lpstr>
      <vt:lpstr>华文楷体</vt:lpstr>
      <vt:lpstr>Arial Unicode MS</vt:lpstr>
      <vt:lpstr>华文细黑</vt:lpstr>
      <vt:lpstr>Arial</vt:lpstr>
      <vt:lpstr>Calibri</vt:lpstr>
      <vt:lpstr>华文行楷</vt:lpstr>
      <vt:lpstr>Office 主题​​</vt:lpstr>
      <vt:lpstr>CorelDraw.Graphic.18</vt:lpstr>
      <vt:lpstr>CorelDraw.Graphic.18</vt:lpstr>
      <vt:lpstr>CorelDraw.Graphic.18</vt:lpstr>
      <vt:lpstr>CorelDraw.Graphic.18</vt:lpstr>
      <vt:lpstr>PowerPoint 演示文稿</vt:lpstr>
      <vt:lpstr>目录  CONTENTS</vt:lpstr>
      <vt:lpstr>PowerPoint 演示文稿</vt:lpstr>
      <vt:lpstr>目录  CONTENTS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  CONTENTS</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lixzva</dc:creator>
  <cp:lastModifiedBy>(*＾ー＾)lover</cp:lastModifiedBy>
  <cp:revision>566</cp:revision>
  <dcterms:created xsi:type="dcterms:W3CDTF">2012-10-26T07:13:00Z</dcterms:created>
  <dcterms:modified xsi:type="dcterms:W3CDTF">2020-10-23T03:26:03Z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